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30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303" r:id="rId10"/>
    <p:sldId id="30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5576-AEC5-43EA-AFBC-2BBB848CEC5A}" type="datetimeFigureOut">
              <a:rPr lang="ru-RU" smtClean="0"/>
              <a:pPr/>
              <a:t>03.09.2023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30E48-6551-4C1B-BFE9-4BE6F3F72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17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310EE-8BED-46FD-A7D3-39377B74D57A}" type="datetimeFigureOut">
              <a:rPr lang="ru-RU" smtClean="0"/>
              <a:pPr/>
              <a:t>03.09.2023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DAE1-94C7-4011-A175-EC7063624A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0908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91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9ECFE-2CD0-48CB-8FA8-E632FC8D11C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0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5544" y="6519136"/>
            <a:ext cx="1018456" cy="32918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5518697E-B54E-4CE6-989D-8BA6CC961321}" type="datetime1">
              <a:rPr lang="ru-RU" smtClean="0"/>
              <a:t>03.09.2023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Компьютерный клуб «КОД»</a:t>
            </a:r>
            <a:br>
              <a:rPr lang="ru-RU" dirty="0" smtClean="0"/>
            </a:br>
            <a:r>
              <a:rPr lang="ru-RU" dirty="0" smtClean="0"/>
              <a:t>Решение логических задач</a:t>
            </a:r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38100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ttp://www.classicstogo.nl/files/2016/02/kinderklassiek-angst-rh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6" b="100000" l="23831" r="712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-551" r="28829"/>
          <a:stretch/>
        </p:blipFill>
        <p:spPr bwMode="auto">
          <a:xfrm>
            <a:off x="8534399" y="-1"/>
            <a:ext cx="587747" cy="61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gohammond.com/wp-content/uploads/featured_images/123116-1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05" b="98095" l="7750" r="928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33" t="7897" r="13986"/>
          <a:stretch/>
        </p:blipFill>
        <p:spPr bwMode="auto">
          <a:xfrm rot="20686626">
            <a:off x="4651370" y="3847470"/>
            <a:ext cx="4104922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C90D-ED84-4438-B4E5-45D178A009D4}" type="datetime1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130B-5127-4EE0-BA6A-34E7573A9514}" type="datetime1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0B1-6A57-43C3-A79C-7B653FA116D8}" type="datetime1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7728-D7E0-49B5-96CC-DB77C637E8F7}" type="datetime1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DEEC-C43A-43EB-B4AC-469D15CB266D}" type="datetime1">
              <a:rPr lang="ru-RU" smtClean="0"/>
              <a:t>03.09.2023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2E23-F509-49E0-9DAE-84D21A0550F1}" type="datetime1">
              <a:rPr lang="ru-RU" smtClean="0"/>
              <a:t>03.09.2023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657A-5509-4591-8CC7-DDA9EF9F82A3}" type="datetime1">
              <a:rPr lang="ru-RU" smtClean="0"/>
              <a:t>03.09.2023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196-EA04-4573-A134-082D9F1970B8}" type="datetime1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1F0-ECA9-4C88-B429-AC6730832631}" type="datetime1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997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5544" y="5902"/>
            <a:ext cx="101845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C83B29-7866-4855-B9FB-B96B620CCDC3}" type="datetime1">
              <a:rPr lang="ru-RU" smtClean="0"/>
              <a:t>03.09.2023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0924"/>
            <a:ext cx="574941" cy="6206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18288"/>
            <a:ext cx="5924128" cy="581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 baseline="0">
          <a:ln w="11430"/>
          <a:solidFill>
            <a:srgbClr val="FF9966"/>
          </a:solidFill>
          <a:effectLst>
            <a:outerShdw blurRad="80000" dist="40000" dir="5040000" algn="tl">
              <a:srgbClr val="000000">
                <a:alpha val="30000"/>
              </a:srgbClr>
            </a:outerShdw>
          </a:effectLst>
          <a:latin typeface="Comic Sans MS" panose="030F0702030302020204" pitchFamily="66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принцип </a:t>
            </a:r>
            <a:r>
              <a:rPr lang="ru-RU" dirty="0" err="1" smtClean="0"/>
              <a:t>дирихле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0B1-6A57-43C3-A79C-7B653FA116D8}" type="datetime1">
              <a:rPr lang="ru-RU" smtClean="0"/>
              <a:t>03.09.2023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2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1520" y="764704"/>
            <a:ext cx="831929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Упражнения: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60 монет разложить по 12 кошелькам так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любые два из них содержали разное количество монет (может быть, ни одной)? </a:t>
            </a:r>
            <a:endParaRPr lang="en-US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Доказать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если 21 человек собрали 200 орехов,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найдутся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два человека, собравшие поровну орехов.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 собрали вместе 46 грибов, причём известно, что нет двух человек, собравших одинаковое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грибов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Сколько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грибов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собрал каждый? </a:t>
            </a:r>
            <a:endParaRPr lang="en-US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мешке 70 шаров, отличающихся только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цветом: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красных, 20 синих, 20 жёлтых, остальные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чёрные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белые. Какое наименьшее число шаров надо вынуть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мешка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не видя их, чтобы среди них было не менее 10 шаров одного цвета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3EBD5-552B-48C7-89D3-838A01198FCE}" type="datetime1">
              <a:rPr lang="ru-RU" smtClean="0"/>
              <a:t>03.09.2023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42844" y="836712"/>
            <a:ext cx="90011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Дирихле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ящикам разложить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предметы, число которых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больше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найдется ящик, в котором будет находится больше одного предмета.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51520" y="2852936"/>
            <a:ext cx="853358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первый взгляд непонятно, почему это совершенно очевидное предложение, тем не менее, является мощным математическим методом решения задач, причем, самых разнообразных. Дело в том, что в каждой конкретной задаче нелегко понять, что же здесь выступает в роли «предметов», а что – в роли «ящиков».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7743-61BC-4773-B2AB-51BACF2B64F7}" type="datetime1">
              <a:rPr lang="ru-RU" smtClean="0"/>
              <a:t>03.09.2023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25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6-tub-ru.yandex.net/i?id=342635610-61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012160" y="2924944"/>
            <a:ext cx="1500198" cy="1071570"/>
          </a:xfrm>
          <a:prstGeom prst="rect">
            <a:avLst/>
          </a:prstGeom>
          <a:noFill/>
        </p:spPr>
      </p:pic>
      <p:pic>
        <p:nvPicPr>
          <p:cNvPr id="29700" name="Picture 4" descr="http://im2-tub-ru.yandex.net/i?id=464396163-4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2924944"/>
            <a:ext cx="1905000" cy="1428750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357290" y="928670"/>
            <a:ext cx="7449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1тип  задач «Сколько нужно взять?..»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23528" y="1124744"/>
            <a:ext cx="85725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мешке лежат шарики двух разных цветов. Какое наименьшее число шариков нужно вынуть из мешка, чтобы среди ни обязательно оказались два шарика одного цвета?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39552" y="4437112"/>
            <a:ext cx="78815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Здесь роль предметов играют шарики (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?),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ящиков - цвета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).Чтобы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&gt;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в одном  ящике  оказалось два предмета, их должно быть больше двух, т.е.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= 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46472" y="580962"/>
            <a:ext cx="7449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1тип  задач «Сколько нужно взять?..»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B42E-74E4-4B94-978D-05AE758AE09D}" type="datetime1">
              <a:rPr lang="ru-RU" smtClean="0"/>
              <a:t>03.09.2023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1520" y="548680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коробке лежат карандаши: 7 красных и 5 синих. В темноте берут карандаши. Сколько карандашей надо взять, чтобы среди них было не менее 2 красных и не менее 3 синих?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3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15000" r="21249" b="60000"/>
          <a:stretch>
            <a:fillRect/>
          </a:stretch>
        </p:blipFill>
        <p:spPr bwMode="auto">
          <a:xfrm>
            <a:off x="3491880" y="2636912"/>
            <a:ext cx="1500198" cy="357190"/>
          </a:xfrm>
          <a:prstGeom prst="rect">
            <a:avLst/>
          </a:prstGeom>
          <a:noFill/>
        </p:spPr>
      </p:pic>
      <p:pic>
        <p:nvPicPr>
          <p:cNvPr id="33797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4932040" y="2276872"/>
            <a:ext cx="1905000" cy="428628"/>
          </a:xfrm>
          <a:prstGeom prst="rect">
            <a:avLst/>
          </a:prstGeom>
          <a:noFill/>
        </p:spPr>
      </p:pic>
      <p:pic>
        <p:nvPicPr>
          <p:cNvPr id="33799" name="Picture 7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10000" r="21249" b="60000"/>
          <a:stretch>
            <a:fillRect/>
          </a:stretch>
        </p:blipFill>
        <p:spPr bwMode="auto">
          <a:xfrm>
            <a:off x="1835696" y="2564904"/>
            <a:ext cx="1500198" cy="428628"/>
          </a:xfrm>
          <a:prstGeom prst="rect">
            <a:avLst/>
          </a:prstGeom>
          <a:noFill/>
        </p:spPr>
      </p:pic>
      <p:pic>
        <p:nvPicPr>
          <p:cNvPr id="33801" name="Picture 9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15000" r="21249" b="60000"/>
          <a:stretch>
            <a:fillRect/>
          </a:stretch>
        </p:blipFill>
        <p:spPr bwMode="auto">
          <a:xfrm>
            <a:off x="251520" y="2636912"/>
            <a:ext cx="1500198" cy="357190"/>
          </a:xfrm>
          <a:prstGeom prst="rect">
            <a:avLst/>
          </a:prstGeom>
          <a:noFill/>
        </p:spPr>
      </p:pic>
      <p:pic>
        <p:nvPicPr>
          <p:cNvPr id="33803" name="Picture 11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6804248" y="2276872"/>
            <a:ext cx="1905000" cy="428628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451148" y="3535722"/>
            <a:ext cx="8025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Если предположить, что сначала будут попадаться только красные карандаши,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того, чтобы было 3 синих, нужно взять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красных + 3 синих = 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«худший» вариант развития событий, т.к. красных карандашей больше.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4E6C-DA33-4AB4-82B9-C4C5CBF7110A}" type="datetime1">
              <a:rPr lang="ru-RU" smtClean="0"/>
              <a:t>03.09.2023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pic>
        <p:nvPicPr>
          <p:cNvPr id="14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6820224" y="2621685"/>
            <a:ext cx="1905000" cy="428628"/>
          </a:xfrm>
          <a:prstGeom prst="rect">
            <a:avLst/>
          </a:prstGeom>
          <a:noFill/>
        </p:spPr>
      </p:pic>
      <p:pic>
        <p:nvPicPr>
          <p:cNvPr id="15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4927424" y="2601193"/>
            <a:ext cx="1905000" cy="428628"/>
          </a:xfrm>
          <a:prstGeom prst="rect">
            <a:avLst/>
          </a:prstGeom>
          <a:noFill/>
        </p:spPr>
      </p:pic>
      <p:pic>
        <p:nvPicPr>
          <p:cNvPr id="16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4954710" y="2969642"/>
            <a:ext cx="1905000" cy="428628"/>
          </a:xfrm>
          <a:prstGeom prst="rect">
            <a:avLst/>
          </a:prstGeom>
          <a:noFill/>
        </p:spPr>
      </p:pic>
      <p:pic>
        <p:nvPicPr>
          <p:cNvPr id="17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6820224" y="2950793"/>
            <a:ext cx="1905000" cy="428628"/>
          </a:xfrm>
          <a:prstGeom prst="rect">
            <a:avLst/>
          </a:prstGeom>
          <a:noFill/>
        </p:spPr>
      </p:pic>
      <p:pic>
        <p:nvPicPr>
          <p:cNvPr id="18" name="Picture 5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40000" b="30000"/>
          <a:stretch>
            <a:fillRect/>
          </a:stretch>
        </p:blipFill>
        <p:spPr bwMode="auto">
          <a:xfrm>
            <a:off x="5934496" y="3279901"/>
            <a:ext cx="1905000" cy="428628"/>
          </a:xfrm>
          <a:prstGeom prst="rect">
            <a:avLst/>
          </a:prstGeom>
          <a:noFill/>
        </p:spPr>
      </p:pic>
      <p:pic>
        <p:nvPicPr>
          <p:cNvPr id="19" name="Picture 9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15000" r="21249" b="60000"/>
          <a:stretch>
            <a:fillRect/>
          </a:stretch>
        </p:blipFill>
        <p:spPr bwMode="auto">
          <a:xfrm>
            <a:off x="869573" y="3005361"/>
            <a:ext cx="1500198" cy="357190"/>
          </a:xfrm>
          <a:prstGeom prst="rect">
            <a:avLst/>
          </a:prstGeom>
          <a:noFill/>
        </p:spPr>
      </p:pic>
      <p:pic>
        <p:nvPicPr>
          <p:cNvPr id="20" name="Picture 9" descr="http://im6-tub-ru.yandex.net/i?id=79043087-33-72&amp;n=21"/>
          <p:cNvPicPr>
            <a:picLocks noChangeAspect="1" noChangeArrowheads="1"/>
          </p:cNvPicPr>
          <p:nvPr/>
        </p:nvPicPr>
        <p:blipFill>
          <a:blip r:embed="rId3" cstate="print"/>
          <a:srcRect t="15000" r="21249" b="60000"/>
          <a:stretch>
            <a:fillRect/>
          </a:stretch>
        </p:blipFill>
        <p:spPr bwMode="auto">
          <a:xfrm>
            <a:off x="2751442" y="3010929"/>
            <a:ext cx="1500198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785794"/>
            <a:ext cx="90762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тип задач «Докажите, что найдутся двое...»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23528" y="1412776"/>
            <a:ext cx="85011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каком наименьшем количестве учеников школы среди них обязательно найдутся двое, у которых день и месяц рождения совпадают?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67544" y="3140968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Дней в году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365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366,то принципу Дирихле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=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366 или 367.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828001"/>
            <a:ext cx="90762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тип задач «Докажите, что найдутся двое...»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4" descr="http://us.123rf.com/400wm/400/400/usbfco/usbfco1108/usbfco110800005/10412972-oe--noen---------n----n-----n--n--n---n---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073691"/>
            <a:ext cx="2088232" cy="2784310"/>
          </a:xfrm>
          <a:prstGeom prst="rect">
            <a:avLst/>
          </a:prstGeom>
          <a:noFill/>
        </p:spPr>
      </p:pic>
      <p:pic>
        <p:nvPicPr>
          <p:cNvPr id="29698" name="Picture 2" descr="http://www.apsva.us/cms/lib2/VA01000586/Centricity/Domain/3110/birthday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440" t="18743" r="17921" b="14298"/>
          <a:stretch>
            <a:fillRect/>
          </a:stretch>
        </p:blipFill>
        <p:spPr bwMode="auto">
          <a:xfrm>
            <a:off x="971600" y="4437112"/>
            <a:ext cx="2088232" cy="2232248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5AFD-83D7-499D-81B1-72725211D195}" type="datetime1">
              <a:rPr lang="ru-RU" smtClean="0"/>
              <a:t>03.09.2023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Компьютерный клуб «КОД» Решение логических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85794"/>
            <a:ext cx="90762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тип задач «Докажите, что найдутся двое...»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620688"/>
            <a:ext cx="900286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лесу растет миллион елок. Известно, что на каждой из них не более 600 000 иголок. Докажите, что в лесу найдутся хотя бы две елки с одинаковым числом иголок.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79512" y="2348880"/>
            <a:ext cx="56166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предположить, что у всех елок разное количество иголок, то таких елок 600 000 (это ящики,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600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000), а по условию елок 1000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000 = 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&gt;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принципу Дирихле найдутся хотя бы две елки «в одном ящике», т.е. с одинаковым количеством иголок.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060848"/>
            <a:ext cx="977563" cy="1728192"/>
          </a:xfrm>
          <a:prstGeom prst="rect">
            <a:avLst/>
          </a:prstGeom>
          <a:noFill/>
        </p:spPr>
      </p:pic>
      <p:pic>
        <p:nvPicPr>
          <p:cNvPr id="8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060848"/>
            <a:ext cx="977563" cy="1728192"/>
          </a:xfrm>
          <a:prstGeom prst="rect">
            <a:avLst/>
          </a:prstGeom>
          <a:noFill/>
        </p:spPr>
      </p:pic>
      <p:pic>
        <p:nvPicPr>
          <p:cNvPr id="9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492896"/>
            <a:ext cx="977563" cy="1728192"/>
          </a:xfrm>
          <a:prstGeom prst="rect">
            <a:avLst/>
          </a:prstGeom>
          <a:noFill/>
        </p:spPr>
      </p:pic>
      <p:pic>
        <p:nvPicPr>
          <p:cNvPr id="11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88840"/>
            <a:ext cx="977563" cy="1728192"/>
          </a:xfrm>
          <a:prstGeom prst="rect">
            <a:avLst/>
          </a:prstGeom>
          <a:noFill/>
        </p:spPr>
      </p:pic>
      <p:pic>
        <p:nvPicPr>
          <p:cNvPr id="12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988840"/>
            <a:ext cx="977563" cy="1728192"/>
          </a:xfrm>
          <a:prstGeom prst="rect">
            <a:avLst/>
          </a:prstGeom>
          <a:noFill/>
        </p:spPr>
      </p:pic>
      <p:pic>
        <p:nvPicPr>
          <p:cNvPr id="13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6437" y="1988840"/>
            <a:ext cx="977563" cy="1728192"/>
          </a:xfrm>
          <a:prstGeom prst="rect">
            <a:avLst/>
          </a:prstGeom>
          <a:noFill/>
        </p:spPr>
      </p:pic>
      <p:pic>
        <p:nvPicPr>
          <p:cNvPr id="10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2564904"/>
            <a:ext cx="977563" cy="1728192"/>
          </a:xfrm>
          <a:prstGeom prst="rect">
            <a:avLst/>
          </a:prstGeom>
          <a:noFill/>
        </p:spPr>
      </p:pic>
      <p:pic>
        <p:nvPicPr>
          <p:cNvPr id="14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09120"/>
            <a:ext cx="977563" cy="1728192"/>
          </a:xfrm>
          <a:prstGeom prst="rect">
            <a:avLst/>
          </a:prstGeom>
          <a:noFill/>
        </p:spPr>
      </p:pic>
      <p:pic>
        <p:nvPicPr>
          <p:cNvPr id="15" name="Picture 2" descr="http://funnyblog.ro/wp-content/uploads/2011/10/br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509120"/>
            <a:ext cx="977563" cy="1728192"/>
          </a:xfrm>
          <a:prstGeom prst="rect">
            <a:avLst/>
          </a:prstGeom>
          <a:noFill/>
        </p:spPr>
      </p:pic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61F6-07B3-44C2-A1B9-11D708F3ED1C}" type="datetime1">
              <a:rPr lang="ru-RU" smtClean="0"/>
              <a:t>03.09.2023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785794"/>
            <a:ext cx="8511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тип задач. Обобщенный принцип Дирихле: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323528" y="1121033"/>
            <a:ext cx="83653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магазин привезли 25 ящиков с яблоками трех сортов,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причем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каждом ящике лежали яблоки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какого-то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одного сорта.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найти 9 ящиков с яблоками одного сорта?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23528" y="3212395"/>
            <a:ext cx="85689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Если даже распределить «поровну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получим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= 8 · 3 + 1,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принципу Дирихле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найдутся девять ящиков,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которых будут яблоки одного сорта.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039" y="611977"/>
            <a:ext cx="8511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тип задач. Обобщенный принцип Дирихле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4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1034269" y="4690840"/>
            <a:ext cx="1331640" cy="1045499"/>
          </a:xfrm>
          <a:prstGeom prst="rect">
            <a:avLst/>
          </a:prstGeom>
          <a:noFill/>
        </p:spPr>
      </p:pic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E299-5A5E-4429-B4A9-EF52A97E354A}" type="datetime1">
              <a:rPr lang="ru-RU" smtClean="0"/>
              <a:t>03.09.2023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pic>
        <p:nvPicPr>
          <p:cNvPr id="19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1892357" y="5806460"/>
            <a:ext cx="1331640" cy="1045499"/>
          </a:xfrm>
          <a:prstGeom prst="rect">
            <a:avLst/>
          </a:prstGeom>
          <a:noFill/>
        </p:spPr>
      </p:pic>
      <p:pic>
        <p:nvPicPr>
          <p:cNvPr id="21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3316038" y="5862745"/>
            <a:ext cx="1331640" cy="1045499"/>
          </a:xfrm>
          <a:prstGeom prst="rect">
            <a:avLst/>
          </a:prstGeom>
          <a:noFill/>
        </p:spPr>
      </p:pic>
      <p:pic>
        <p:nvPicPr>
          <p:cNvPr id="22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4897174" y="5850630"/>
            <a:ext cx="1331640" cy="1045499"/>
          </a:xfrm>
          <a:prstGeom prst="rect">
            <a:avLst/>
          </a:prstGeom>
          <a:noFill/>
        </p:spPr>
      </p:pic>
      <p:pic>
        <p:nvPicPr>
          <p:cNvPr id="23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6563823" y="5882585"/>
            <a:ext cx="1331640" cy="1045499"/>
          </a:xfrm>
          <a:prstGeom prst="rect">
            <a:avLst/>
          </a:prstGeom>
          <a:noFill/>
        </p:spPr>
      </p:pic>
      <p:pic>
        <p:nvPicPr>
          <p:cNvPr id="24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2494776" y="4763683"/>
            <a:ext cx="1331640" cy="1045499"/>
          </a:xfrm>
          <a:prstGeom prst="rect">
            <a:avLst/>
          </a:prstGeom>
          <a:noFill/>
        </p:spPr>
      </p:pic>
      <p:pic>
        <p:nvPicPr>
          <p:cNvPr id="25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3883785" y="4799854"/>
            <a:ext cx="1331640" cy="1045499"/>
          </a:xfrm>
          <a:prstGeom prst="rect">
            <a:avLst/>
          </a:prstGeom>
          <a:noFill/>
        </p:spPr>
      </p:pic>
      <p:pic>
        <p:nvPicPr>
          <p:cNvPr id="26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5567276" y="4786874"/>
            <a:ext cx="1331640" cy="1045499"/>
          </a:xfrm>
          <a:prstGeom prst="rect">
            <a:avLst/>
          </a:prstGeom>
          <a:noFill/>
        </p:spPr>
      </p:pic>
      <p:pic>
        <p:nvPicPr>
          <p:cNvPr id="27" name="Picture 2" descr="http://miniartdom.ru/images/eda/yablo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0" b="90400" l="1429" r="57143"/>
                    </a14:imgEffect>
                  </a14:imgLayer>
                </a14:imgProps>
              </a:ext>
            </a:extLst>
          </a:blip>
          <a:srcRect l="1350" t="7407" r="46001"/>
          <a:stretch>
            <a:fillRect/>
          </a:stretch>
        </p:blipFill>
        <p:spPr bwMode="auto">
          <a:xfrm>
            <a:off x="7027783" y="4823737"/>
            <a:ext cx="1331640" cy="1045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785794"/>
            <a:ext cx="8511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тип задач. Обобщенный принцип Дирихле: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1520" y="764704"/>
            <a:ext cx="85725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площадке 20 собак восьми разных пород. Докажите, что среди них есть не менее трех собак одной породы.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85720" y="2243745"/>
            <a:ext cx="83907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Допустим, по две собаки одной породы, </a:t>
            </a:r>
            <a:b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еще 4 собаки, получим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 = 8 · 2 + 4,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по принципу Дирихле найдутся хотя бы три собаки одной породы.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2" name="Picture 2" descr="http://www.shelteranimalsrescue.org/images/shepherd_pu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581128"/>
            <a:ext cx="1702371" cy="1850517"/>
          </a:xfrm>
          <a:prstGeom prst="rect">
            <a:avLst/>
          </a:prstGeom>
          <a:noFill/>
        </p:spPr>
      </p:pic>
      <p:pic>
        <p:nvPicPr>
          <p:cNvPr id="8" name="Picture 2" descr="http://www.shelteranimalsrescue.org/images/shepherd_pu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365104"/>
            <a:ext cx="1702371" cy="1850517"/>
          </a:xfrm>
          <a:prstGeom prst="rect">
            <a:avLst/>
          </a:prstGeom>
          <a:noFill/>
        </p:spPr>
      </p:pic>
      <p:pic>
        <p:nvPicPr>
          <p:cNvPr id="9" name="Picture 2" descr="http://www.shelteranimalsrescue.org/images/shepherd_pu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869160"/>
            <a:ext cx="1702371" cy="1850517"/>
          </a:xfrm>
          <a:prstGeom prst="rect">
            <a:avLst/>
          </a:prstGeom>
          <a:noFill/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0218-9091-4D3B-8166-D75E74D3347A}" type="datetime1">
              <a:rPr lang="ru-RU" smtClean="0"/>
              <a:t>03.09.2023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1520" y="764704"/>
            <a:ext cx="831929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Упражнения: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классе 34 ученика. Докажите, что среди них найдутся по меньшей мере двое, у которых фамилии начинаются с одной и той же буквы.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всех 25 учеников на родительское собрание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пришли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папы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мамы. Мам было 20, а пап — 10. У скольких учеников на родительское собрание пришли и папы, и мамы? </a:t>
            </a:r>
            <a:endParaRPr lang="en-US" sz="2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классе учится 22 ученика. Докажите, что из них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выбрать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четырёх, которые родились в один день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недели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ящике лежат шары: 5 красных, 7 синих и 1 зелёный. Сколько шаров надо вынуть не глядя, чтобы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достать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lang="ru-RU" sz="2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шара одного цвета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3EBD5-552B-48C7-89D3-838A01198FCE}" type="datetime1">
              <a:rPr lang="ru-RU" smtClean="0"/>
              <a:t>03.09.2023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74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д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КОд</Template>
  <TotalTime>509</TotalTime>
  <Words>906</Words>
  <Application>Microsoft Office PowerPoint</Application>
  <PresentationFormat>Экран (4:3)</PresentationFormat>
  <Paragraphs>62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КОд</vt:lpstr>
      <vt:lpstr>Задачи на принцип дирихле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игры</dc:title>
  <dc:creator>zueva.iv</dc:creator>
  <cp:lastModifiedBy>Ирина</cp:lastModifiedBy>
  <cp:revision>16</cp:revision>
  <dcterms:created xsi:type="dcterms:W3CDTF">2018-04-04T13:23:50Z</dcterms:created>
  <dcterms:modified xsi:type="dcterms:W3CDTF">2023-09-03T20:01:00Z</dcterms:modified>
</cp:coreProperties>
</file>