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20"/>
  </p:notesMasterIdLst>
  <p:handoutMasterIdLst>
    <p:handoutMasterId r:id="rId21"/>
  </p:handoutMasterIdLst>
  <p:sldIdLst>
    <p:sldId id="257" r:id="rId2"/>
    <p:sldId id="272" r:id="rId3"/>
    <p:sldId id="286" r:id="rId4"/>
    <p:sldId id="282" r:id="rId5"/>
    <p:sldId id="280" r:id="rId6"/>
    <p:sldId id="281" r:id="rId7"/>
    <p:sldId id="283" r:id="rId8"/>
    <p:sldId id="284" r:id="rId9"/>
    <p:sldId id="279" r:id="rId10"/>
    <p:sldId id="275" r:id="rId11"/>
    <p:sldId id="276" r:id="rId12"/>
    <p:sldId id="285" r:id="rId13"/>
    <p:sldId id="278" r:id="rId14"/>
    <p:sldId id="288" r:id="rId15"/>
    <p:sldId id="287" r:id="rId16"/>
    <p:sldId id="260" r:id="rId17"/>
    <p:sldId id="261" r:id="rId18"/>
    <p:sldId id="289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Темный стиль 2 -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704" autoAdjust="0"/>
    <p:restoredTop sz="93364" autoAdjust="0"/>
  </p:normalViewPr>
  <p:slideViewPr>
    <p:cSldViewPr>
      <p:cViewPr varScale="1">
        <p:scale>
          <a:sx n="111" d="100"/>
          <a:sy n="111" d="100"/>
        </p:scale>
        <p:origin x="135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78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C25576-AEC5-43EA-AFBC-2BBB848CEC5A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930E48-6551-4C1B-BFE9-4BE6F3F724C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891792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A310EE-8BED-46FD-A7D3-39377B74D57A}" type="datetimeFigureOut">
              <a:rPr lang="ru-RU" smtClean="0"/>
              <a:pPr/>
              <a:t>22.10.2021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F5DAE1-94C7-4011-A175-EC7063624A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8209085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F5DAE1-94C7-4011-A175-EC7063624A1C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5" name="Верхний колонтитул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55369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7F5DAE1-94C7-4011-A175-EC7063624A1C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27349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5DAE1-94C7-4011-A175-EC7063624A1C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05944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DD5A0-9886-4F1A-BFD9-593A31D4DFE9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DD5A0-9886-4F1A-BFD9-593A31D4DFE9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DD5A0-9886-4F1A-BFD9-593A31D4DFE9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DD5A0-9886-4F1A-BFD9-593A31D4DFE9}" type="slidenum">
              <a:rPr lang="ru-RU" smtClean="0"/>
              <a:pPr/>
              <a:t>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125544" y="6519136"/>
            <a:ext cx="1018456" cy="329184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fld id="{D88F76A9-C41D-4F6C-853B-E13FBA8D5CEA}" type="datetime1">
              <a:rPr lang="ru-RU" smtClean="0"/>
              <a:t>22.10.2021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600"/>
            </a:lvl1pPr>
          </a:lstStyle>
          <a:p>
            <a:r>
              <a:rPr lang="ru-RU" dirty="0" smtClean="0"/>
              <a:t>Компьютерный клуб «КОД»</a:t>
            </a:r>
            <a:br>
              <a:rPr lang="ru-RU" dirty="0" smtClean="0"/>
            </a:br>
            <a:r>
              <a:rPr lang="ru-RU" dirty="0" smtClean="0"/>
              <a:t>Решение логических задач</a:t>
            </a:r>
            <a:endParaRPr lang="ru-RU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38100">
            <a:solidFill>
              <a:srgbClr val="FF99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4" descr="http://www.classicstogo.nl/files/2016/02/kinderklassiek-angst-rh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26" b="100000" l="23831" r="71269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4026" t="-551" r="28829"/>
          <a:stretch/>
        </p:blipFill>
        <p:spPr bwMode="auto">
          <a:xfrm>
            <a:off x="8534399" y="-1"/>
            <a:ext cx="587747" cy="618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985A6-883A-43B8-A853-BE6999F67651}" type="datetime1">
              <a:rPr lang="ru-RU" smtClean="0"/>
              <a:t>22.10.2021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Компьютерный клуб «КОД» Решение логических задач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DFF7F466-9817-454B-B5BB-8E7F53B412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0ED19-BEBB-4A38-A66F-23D56E9B793B}" type="datetime1">
              <a:rPr lang="ru-RU" smtClean="0"/>
              <a:t>22.10.2021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Компьютерный клуб «КОД» Решение логических задач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DFF7F466-9817-454B-B5BB-8E7F53B412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>
                <a:solidFill>
                  <a:srgbClr val="0070C0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3F665-89E8-4031-A0A4-9A5D8F581761}" type="datetime1">
              <a:rPr lang="ru-RU" smtClean="0"/>
              <a:t>22.10.2021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600"/>
            </a:lvl1pPr>
          </a:lstStyle>
          <a:p>
            <a:r>
              <a:rPr lang="ru-RU" smtClean="0"/>
              <a:t>Компьютерный клуб «КОД» Решение логических задач</a:t>
            </a:r>
            <a:endParaRPr lang="ru-RU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01775-E13F-43C9-B360-8D2C990F34EE}" type="datetime1">
              <a:rPr lang="ru-RU" smtClean="0"/>
              <a:t>22.10.2021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Компьютерный клуб «КОД» Решение логических задач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DFF7F466-9817-454B-B5BB-8E7F53B412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A3902-53AD-43AA-BDC3-7DD81BDD01CC}" type="datetime1">
              <a:rPr lang="ru-RU" smtClean="0"/>
              <a:t>22.10.2021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Компьютерный клуб «КОД» Решение логических задач</a:t>
            </a: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DFF7F466-9817-454B-B5BB-8E7F53B41203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6B3CB-387B-4DD7-BFC3-778D77388136}" type="datetime1">
              <a:rPr lang="ru-RU" smtClean="0"/>
              <a:t>22.10.2021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Компьютерный клуб «КОД» Решение логических задач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DFF7F466-9817-454B-B5BB-8E7F53B412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1DA0E-2B3C-4E55-9D88-F2495D1F00B7}" type="datetime1">
              <a:rPr lang="ru-RU" smtClean="0"/>
              <a:t>22.10.2021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Компьютерный клуб «КОД» Решение логических задач</a:t>
            </a: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DFF7F466-9817-454B-B5BB-8E7F53B412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8EC0F-3084-4973-AFFD-3CFB41D71E08}" type="datetime1">
              <a:rPr lang="ru-RU" smtClean="0"/>
              <a:t>22.10.2021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Компьютерный клуб «КОД» Решение логических задач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DFF7F466-9817-454B-B5BB-8E7F53B41203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E3D75-4ACA-4C25-9F53-DBFE5C575B1F}" type="datetime1">
              <a:rPr lang="ru-RU" smtClean="0"/>
              <a:t>22.10.2021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Компьютерный клуб «КОД» Решение логических задач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DFF7F466-9817-454B-B5BB-8E7F53B412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599764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25544" y="5902"/>
            <a:ext cx="1018456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DF251549-8CBF-49BE-B368-F84733E2E2FB}" type="datetime1">
              <a:rPr lang="ru-RU" smtClean="0"/>
              <a:t>22.10.2021</a:t>
            </a:fld>
            <a:endParaRPr lang="ru-RU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-20924"/>
            <a:ext cx="574941" cy="620688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19672" y="18288"/>
            <a:ext cx="5924128" cy="5814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Компьютерный клуб «КОД» Решение логических задач</a:t>
            </a:r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4000" b="1" kern="1200" cap="none" spc="0" baseline="0">
          <a:ln w="11430"/>
          <a:solidFill>
            <a:srgbClr val="FF9966"/>
          </a:solidFill>
          <a:effectLst>
            <a:outerShdw blurRad="80000" dist="40000" dir="5040000" algn="tl">
              <a:srgbClr val="000000">
                <a:alpha val="30000"/>
              </a:srgbClr>
            </a:outerShdw>
          </a:effectLst>
          <a:latin typeface="Comic Sans MS" panose="030F0702030302020204" pitchFamily="66" charset="0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tmathrepetitor.ru/igra-perelivanie-logicheskaya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mypresentation.ru/presentation/zadachi-na-perelivaniya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Задачи на переливания</a:t>
            </a:r>
            <a:endParaRPr lang="ru-RU" dirty="0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Компьютерный клуб «КОД»</a:t>
            </a:r>
            <a:br>
              <a:rPr lang="ru-RU" smtClean="0"/>
            </a:br>
            <a:r>
              <a:rPr lang="ru-RU" smtClean="0"/>
              <a:t>Решение логических задач</a:t>
            </a:r>
            <a:endParaRPr lang="ru-RU" dirty="0"/>
          </a:p>
        </p:txBody>
      </p:sp>
      <p:grpSp>
        <p:nvGrpSpPr>
          <p:cNvPr id="7" name="Group 25"/>
          <p:cNvGrpSpPr>
            <a:grpSpLocks/>
          </p:cNvGrpSpPr>
          <p:nvPr/>
        </p:nvGrpSpPr>
        <p:grpSpPr bwMode="auto">
          <a:xfrm>
            <a:off x="4943536" y="4456147"/>
            <a:ext cx="2109788" cy="2303463"/>
            <a:chOff x="1968" y="2304"/>
            <a:chExt cx="969" cy="1058"/>
          </a:xfrm>
        </p:grpSpPr>
        <p:sp>
          <p:nvSpPr>
            <p:cNvPr id="8" name="Oval 26"/>
            <p:cNvSpPr>
              <a:spLocks noChangeArrowheads="1"/>
            </p:cNvSpPr>
            <p:nvPr/>
          </p:nvSpPr>
          <p:spPr bwMode="auto">
            <a:xfrm>
              <a:off x="2160" y="3216"/>
              <a:ext cx="624" cy="144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" name="Freeform 27"/>
            <p:cNvSpPr>
              <a:spLocks/>
            </p:cNvSpPr>
            <p:nvPr/>
          </p:nvSpPr>
          <p:spPr bwMode="auto">
            <a:xfrm>
              <a:off x="2016" y="2400"/>
              <a:ext cx="864" cy="96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54" y="886"/>
                </a:cxn>
                <a:cxn ang="0">
                  <a:pos x="158" y="906"/>
                </a:cxn>
                <a:cxn ang="0">
                  <a:pos x="214" y="934"/>
                </a:cxn>
                <a:cxn ang="0">
                  <a:pos x="286" y="946"/>
                </a:cxn>
                <a:cxn ang="0">
                  <a:pos x="390" y="962"/>
                </a:cxn>
                <a:cxn ang="0">
                  <a:pos x="482" y="958"/>
                </a:cxn>
                <a:cxn ang="0">
                  <a:pos x="550" y="954"/>
                </a:cxn>
                <a:cxn ang="0">
                  <a:pos x="602" y="950"/>
                </a:cxn>
                <a:cxn ang="0">
                  <a:pos x="654" y="942"/>
                </a:cxn>
                <a:cxn ang="0">
                  <a:pos x="706" y="930"/>
                </a:cxn>
                <a:cxn ang="0">
                  <a:pos x="738" y="918"/>
                </a:cxn>
                <a:cxn ang="0">
                  <a:pos x="762" y="898"/>
                </a:cxn>
                <a:cxn ang="0">
                  <a:pos x="762" y="878"/>
                </a:cxn>
                <a:cxn ang="0">
                  <a:pos x="864" y="0"/>
                </a:cxn>
              </a:cxnLst>
              <a:rect l="0" t="0" r="r" b="b"/>
              <a:pathLst>
                <a:path w="864" h="962">
                  <a:moveTo>
                    <a:pt x="0" y="0"/>
                  </a:moveTo>
                  <a:lnTo>
                    <a:pt x="154" y="886"/>
                  </a:lnTo>
                  <a:lnTo>
                    <a:pt x="158" y="906"/>
                  </a:lnTo>
                  <a:lnTo>
                    <a:pt x="214" y="934"/>
                  </a:lnTo>
                  <a:lnTo>
                    <a:pt x="286" y="946"/>
                  </a:lnTo>
                  <a:lnTo>
                    <a:pt x="390" y="962"/>
                  </a:lnTo>
                  <a:lnTo>
                    <a:pt x="482" y="958"/>
                  </a:lnTo>
                  <a:lnTo>
                    <a:pt x="550" y="954"/>
                  </a:lnTo>
                  <a:lnTo>
                    <a:pt x="602" y="950"/>
                  </a:lnTo>
                  <a:lnTo>
                    <a:pt x="654" y="942"/>
                  </a:lnTo>
                  <a:lnTo>
                    <a:pt x="706" y="930"/>
                  </a:lnTo>
                  <a:lnTo>
                    <a:pt x="738" y="918"/>
                  </a:lnTo>
                  <a:lnTo>
                    <a:pt x="762" y="898"/>
                  </a:lnTo>
                  <a:lnTo>
                    <a:pt x="762" y="878"/>
                  </a:lnTo>
                  <a:lnTo>
                    <a:pt x="864" y="0"/>
                  </a:lnTo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Oval 28"/>
            <p:cNvSpPr>
              <a:spLocks noChangeArrowheads="1"/>
            </p:cNvSpPr>
            <p:nvPr/>
          </p:nvSpPr>
          <p:spPr bwMode="auto">
            <a:xfrm>
              <a:off x="2016" y="2304"/>
              <a:ext cx="864" cy="192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2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" name="Freeform 29"/>
            <p:cNvSpPr>
              <a:spLocks/>
            </p:cNvSpPr>
            <p:nvPr/>
          </p:nvSpPr>
          <p:spPr bwMode="auto">
            <a:xfrm flipV="1">
              <a:off x="1968" y="2448"/>
              <a:ext cx="969" cy="500"/>
            </a:xfrm>
            <a:custGeom>
              <a:avLst/>
              <a:gdLst/>
              <a:ahLst/>
              <a:cxnLst>
                <a:cxn ang="0">
                  <a:pos x="47" y="427"/>
                </a:cxn>
                <a:cxn ang="0">
                  <a:pos x="85" y="481"/>
                </a:cxn>
                <a:cxn ang="0">
                  <a:pos x="7" y="311"/>
                </a:cxn>
                <a:cxn ang="0">
                  <a:pos x="43" y="167"/>
                </a:cxn>
                <a:cxn ang="0">
                  <a:pos x="157" y="53"/>
                </a:cxn>
                <a:cxn ang="0">
                  <a:pos x="409" y="5"/>
                </a:cxn>
                <a:cxn ang="0">
                  <a:pos x="775" y="23"/>
                </a:cxn>
                <a:cxn ang="0">
                  <a:pos x="949" y="131"/>
                </a:cxn>
                <a:cxn ang="0">
                  <a:pos x="1003" y="245"/>
                </a:cxn>
                <a:cxn ang="0">
                  <a:pos x="1003" y="371"/>
                </a:cxn>
                <a:cxn ang="0">
                  <a:pos x="918" y="481"/>
                </a:cxn>
                <a:cxn ang="0">
                  <a:pos x="956" y="441"/>
                </a:cxn>
              </a:cxnLst>
              <a:rect l="0" t="0" r="r" b="b"/>
              <a:pathLst>
                <a:path w="1017" h="500">
                  <a:moveTo>
                    <a:pt x="47" y="427"/>
                  </a:moveTo>
                  <a:cubicBezTo>
                    <a:pt x="53" y="436"/>
                    <a:pt x="92" y="500"/>
                    <a:pt x="85" y="481"/>
                  </a:cubicBezTo>
                  <a:cubicBezTo>
                    <a:pt x="78" y="462"/>
                    <a:pt x="14" y="363"/>
                    <a:pt x="7" y="311"/>
                  </a:cubicBezTo>
                  <a:cubicBezTo>
                    <a:pt x="0" y="259"/>
                    <a:pt x="18" y="210"/>
                    <a:pt x="43" y="167"/>
                  </a:cubicBezTo>
                  <a:cubicBezTo>
                    <a:pt x="68" y="124"/>
                    <a:pt x="96" y="80"/>
                    <a:pt x="157" y="53"/>
                  </a:cubicBezTo>
                  <a:cubicBezTo>
                    <a:pt x="218" y="26"/>
                    <a:pt x="306" y="10"/>
                    <a:pt x="409" y="5"/>
                  </a:cubicBezTo>
                  <a:cubicBezTo>
                    <a:pt x="512" y="0"/>
                    <a:pt x="685" y="2"/>
                    <a:pt x="775" y="23"/>
                  </a:cubicBezTo>
                  <a:cubicBezTo>
                    <a:pt x="865" y="44"/>
                    <a:pt x="911" y="94"/>
                    <a:pt x="949" y="131"/>
                  </a:cubicBezTo>
                  <a:cubicBezTo>
                    <a:pt x="987" y="168"/>
                    <a:pt x="994" y="205"/>
                    <a:pt x="1003" y="245"/>
                  </a:cubicBezTo>
                  <a:cubicBezTo>
                    <a:pt x="1012" y="285"/>
                    <a:pt x="1017" y="332"/>
                    <a:pt x="1003" y="371"/>
                  </a:cubicBezTo>
                  <a:cubicBezTo>
                    <a:pt x="989" y="410"/>
                    <a:pt x="926" y="469"/>
                    <a:pt x="918" y="481"/>
                  </a:cubicBezTo>
                  <a:cubicBezTo>
                    <a:pt x="910" y="493"/>
                    <a:pt x="948" y="449"/>
                    <a:pt x="956" y="441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4" name="Freeform 30" descr="Дуб"/>
            <p:cNvSpPr>
              <a:spLocks/>
            </p:cNvSpPr>
            <p:nvPr/>
          </p:nvSpPr>
          <p:spPr bwMode="auto">
            <a:xfrm flipV="1">
              <a:off x="2208" y="2880"/>
              <a:ext cx="514" cy="144"/>
            </a:xfrm>
            <a:custGeom>
              <a:avLst/>
              <a:gdLst/>
              <a:ahLst/>
              <a:cxnLst>
                <a:cxn ang="0">
                  <a:pos x="19" y="139"/>
                </a:cxn>
                <a:cxn ang="0">
                  <a:pos x="147" y="75"/>
                </a:cxn>
                <a:cxn ang="0">
                  <a:pos x="803" y="11"/>
                </a:cxn>
                <a:cxn ang="0">
                  <a:pos x="1283" y="139"/>
                </a:cxn>
                <a:cxn ang="0">
                  <a:pos x="1219" y="299"/>
                </a:cxn>
                <a:cxn ang="0">
                  <a:pos x="899" y="235"/>
                </a:cxn>
                <a:cxn ang="0">
                  <a:pos x="531" y="235"/>
                </a:cxn>
                <a:cxn ang="0">
                  <a:pos x="83" y="315"/>
                </a:cxn>
                <a:cxn ang="0">
                  <a:pos x="19" y="139"/>
                </a:cxn>
              </a:cxnLst>
              <a:rect l="0" t="0" r="r" b="b"/>
              <a:pathLst>
                <a:path w="1352" h="331">
                  <a:moveTo>
                    <a:pt x="19" y="139"/>
                  </a:moveTo>
                  <a:cubicBezTo>
                    <a:pt x="30" y="99"/>
                    <a:pt x="16" y="96"/>
                    <a:pt x="147" y="75"/>
                  </a:cubicBezTo>
                  <a:cubicBezTo>
                    <a:pt x="278" y="54"/>
                    <a:pt x="614" y="0"/>
                    <a:pt x="803" y="11"/>
                  </a:cubicBezTo>
                  <a:cubicBezTo>
                    <a:pt x="992" y="22"/>
                    <a:pt x="1214" y="91"/>
                    <a:pt x="1283" y="139"/>
                  </a:cubicBezTo>
                  <a:cubicBezTo>
                    <a:pt x="1352" y="187"/>
                    <a:pt x="1283" y="283"/>
                    <a:pt x="1219" y="299"/>
                  </a:cubicBezTo>
                  <a:cubicBezTo>
                    <a:pt x="1155" y="315"/>
                    <a:pt x="1014" y="246"/>
                    <a:pt x="899" y="235"/>
                  </a:cubicBezTo>
                  <a:cubicBezTo>
                    <a:pt x="784" y="224"/>
                    <a:pt x="667" y="222"/>
                    <a:pt x="531" y="235"/>
                  </a:cubicBezTo>
                  <a:cubicBezTo>
                    <a:pt x="395" y="248"/>
                    <a:pt x="166" y="331"/>
                    <a:pt x="83" y="315"/>
                  </a:cubicBezTo>
                  <a:cubicBezTo>
                    <a:pt x="0" y="299"/>
                    <a:pt x="8" y="179"/>
                    <a:pt x="19" y="139"/>
                  </a:cubicBezTo>
                  <a:close/>
                </a:path>
              </a:pathLst>
            </a:custGeom>
            <a:blipFill dpi="0" rotWithShape="1">
              <a:blip r:embed="rId3"/>
              <a:srcRect/>
              <a:tile tx="0" ty="0" sx="100000" sy="100000" flip="none" algn="tl"/>
            </a:blip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" name="Freeform 31"/>
            <p:cNvSpPr>
              <a:spLocks/>
            </p:cNvSpPr>
            <p:nvPr/>
          </p:nvSpPr>
          <p:spPr bwMode="auto">
            <a:xfrm>
              <a:off x="2832" y="2448"/>
              <a:ext cx="59" cy="42"/>
            </a:xfrm>
            <a:custGeom>
              <a:avLst/>
              <a:gdLst/>
              <a:ahLst/>
              <a:cxnLst>
                <a:cxn ang="0">
                  <a:pos x="0" y="35"/>
                </a:cxn>
                <a:cxn ang="0">
                  <a:pos x="48" y="3"/>
                </a:cxn>
                <a:cxn ang="0">
                  <a:pos x="112" y="51"/>
                </a:cxn>
                <a:cxn ang="0">
                  <a:pos x="80" y="99"/>
                </a:cxn>
              </a:cxnLst>
              <a:rect l="0" t="0" r="r" b="b"/>
              <a:pathLst>
                <a:path w="117" h="99">
                  <a:moveTo>
                    <a:pt x="0" y="35"/>
                  </a:moveTo>
                  <a:cubicBezTo>
                    <a:pt x="14" y="17"/>
                    <a:pt x="29" y="0"/>
                    <a:pt x="48" y="3"/>
                  </a:cubicBezTo>
                  <a:cubicBezTo>
                    <a:pt x="67" y="6"/>
                    <a:pt x="107" y="35"/>
                    <a:pt x="112" y="51"/>
                  </a:cubicBezTo>
                  <a:cubicBezTo>
                    <a:pt x="117" y="67"/>
                    <a:pt x="98" y="83"/>
                    <a:pt x="80" y="99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" name="Freeform 32"/>
            <p:cNvSpPr>
              <a:spLocks/>
            </p:cNvSpPr>
            <p:nvPr/>
          </p:nvSpPr>
          <p:spPr bwMode="auto">
            <a:xfrm rot="16891287">
              <a:off x="2014" y="2439"/>
              <a:ext cx="50" cy="50"/>
            </a:xfrm>
            <a:custGeom>
              <a:avLst/>
              <a:gdLst/>
              <a:ahLst/>
              <a:cxnLst>
                <a:cxn ang="0">
                  <a:pos x="0" y="35"/>
                </a:cxn>
                <a:cxn ang="0">
                  <a:pos x="48" y="3"/>
                </a:cxn>
                <a:cxn ang="0">
                  <a:pos x="112" y="51"/>
                </a:cxn>
                <a:cxn ang="0">
                  <a:pos x="80" y="99"/>
                </a:cxn>
              </a:cxnLst>
              <a:rect l="0" t="0" r="r" b="b"/>
              <a:pathLst>
                <a:path w="117" h="99">
                  <a:moveTo>
                    <a:pt x="0" y="35"/>
                  </a:moveTo>
                  <a:cubicBezTo>
                    <a:pt x="14" y="17"/>
                    <a:pt x="29" y="0"/>
                    <a:pt x="48" y="3"/>
                  </a:cubicBezTo>
                  <a:cubicBezTo>
                    <a:pt x="67" y="6"/>
                    <a:pt x="107" y="35"/>
                    <a:pt x="112" y="51"/>
                  </a:cubicBezTo>
                  <a:cubicBezTo>
                    <a:pt x="117" y="67"/>
                    <a:pt x="98" y="83"/>
                    <a:pt x="80" y="99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7" name="Group 33"/>
          <p:cNvGrpSpPr>
            <a:grpSpLocks/>
          </p:cNvGrpSpPr>
          <p:nvPr/>
        </p:nvGrpSpPr>
        <p:grpSpPr bwMode="auto">
          <a:xfrm>
            <a:off x="1916119" y="3630324"/>
            <a:ext cx="1584325" cy="3094037"/>
            <a:chOff x="480" y="720"/>
            <a:chExt cx="779" cy="1314"/>
          </a:xfrm>
        </p:grpSpPr>
        <p:grpSp>
          <p:nvGrpSpPr>
            <p:cNvPr id="18" name="Group 34"/>
            <p:cNvGrpSpPr>
              <a:grpSpLocks/>
            </p:cNvGrpSpPr>
            <p:nvPr/>
          </p:nvGrpSpPr>
          <p:grpSpPr bwMode="auto">
            <a:xfrm>
              <a:off x="501" y="728"/>
              <a:ext cx="721" cy="136"/>
              <a:chOff x="584" y="1008"/>
              <a:chExt cx="1329" cy="289"/>
            </a:xfrm>
          </p:grpSpPr>
          <p:sp>
            <p:nvSpPr>
              <p:cNvPr id="37" name="Freeform 35"/>
              <p:cNvSpPr>
                <a:spLocks/>
              </p:cNvSpPr>
              <p:nvPr/>
            </p:nvSpPr>
            <p:spPr bwMode="auto">
              <a:xfrm>
                <a:off x="592" y="1160"/>
                <a:ext cx="1313" cy="13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0" y="112"/>
                  </a:cxn>
                  <a:cxn ang="0">
                    <a:pos x="632" y="216"/>
                  </a:cxn>
                  <a:cxn ang="0">
                    <a:pos x="1200" y="120"/>
                  </a:cxn>
                  <a:cxn ang="0">
                    <a:pos x="1312" y="16"/>
                  </a:cxn>
                </a:cxnLst>
                <a:rect l="0" t="0" r="r" b="b"/>
                <a:pathLst>
                  <a:path w="1313" h="217">
                    <a:moveTo>
                      <a:pt x="0" y="0"/>
                    </a:moveTo>
                    <a:cubicBezTo>
                      <a:pt x="20" y="19"/>
                      <a:pt x="15" y="76"/>
                      <a:pt x="120" y="112"/>
                    </a:cubicBezTo>
                    <a:cubicBezTo>
                      <a:pt x="225" y="148"/>
                      <a:pt x="452" y="215"/>
                      <a:pt x="632" y="216"/>
                    </a:cubicBezTo>
                    <a:cubicBezTo>
                      <a:pt x="812" y="217"/>
                      <a:pt x="1087" y="153"/>
                      <a:pt x="1200" y="120"/>
                    </a:cubicBezTo>
                    <a:cubicBezTo>
                      <a:pt x="1313" y="87"/>
                      <a:pt x="1289" y="38"/>
                      <a:pt x="1312" y="16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chemeClr val="accent1"/>
                  </a:gs>
                  <a:gs pos="100000">
                    <a:schemeClr val="bg1"/>
                  </a:gs>
                </a:gsLst>
                <a:lin ang="18900000" scaled="1"/>
              </a:gra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" name="Freeform 36"/>
              <p:cNvSpPr>
                <a:spLocks/>
              </p:cNvSpPr>
              <p:nvPr/>
            </p:nvSpPr>
            <p:spPr bwMode="auto">
              <a:xfrm flipV="1">
                <a:off x="584" y="1008"/>
                <a:ext cx="1329" cy="1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0" y="112"/>
                  </a:cxn>
                  <a:cxn ang="0">
                    <a:pos x="632" y="216"/>
                  </a:cxn>
                  <a:cxn ang="0">
                    <a:pos x="1200" y="120"/>
                  </a:cxn>
                  <a:cxn ang="0">
                    <a:pos x="1312" y="16"/>
                  </a:cxn>
                </a:cxnLst>
                <a:rect l="0" t="0" r="r" b="b"/>
                <a:pathLst>
                  <a:path w="1313" h="217">
                    <a:moveTo>
                      <a:pt x="0" y="0"/>
                    </a:moveTo>
                    <a:cubicBezTo>
                      <a:pt x="20" y="19"/>
                      <a:pt x="15" y="76"/>
                      <a:pt x="120" y="112"/>
                    </a:cubicBezTo>
                    <a:cubicBezTo>
                      <a:pt x="225" y="148"/>
                      <a:pt x="452" y="215"/>
                      <a:pt x="632" y="216"/>
                    </a:cubicBezTo>
                    <a:cubicBezTo>
                      <a:pt x="812" y="217"/>
                      <a:pt x="1087" y="153"/>
                      <a:pt x="1200" y="120"/>
                    </a:cubicBezTo>
                    <a:cubicBezTo>
                      <a:pt x="1313" y="87"/>
                      <a:pt x="1289" y="38"/>
                      <a:pt x="1312" y="16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chemeClr val="accent1"/>
                  </a:gs>
                  <a:gs pos="100000">
                    <a:schemeClr val="bg1"/>
                  </a:gs>
                </a:gsLst>
                <a:lin ang="18900000" scaled="1"/>
              </a:gra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9" name="Freeform 37"/>
            <p:cNvSpPr>
              <a:spLocks/>
            </p:cNvSpPr>
            <p:nvPr/>
          </p:nvSpPr>
          <p:spPr bwMode="auto">
            <a:xfrm>
              <a:off x="506" y="1035"/>
              <a:ext cx="711" cy="912"/>
            </a:xfrm>
            <a:custGeom>
              <a:avLst/>
              <a:gdLst/>
              <a:ahLst/>
              <a:cxnLst>
                <a:cxn ang="0">
                  <a:pos x="16" y="1920"/>
                </a:cxn>
                <a:cxn ang="0">
                  <a:pos x="1312" y="1944"/>
                </a:cxn>
                <a:cxn ang="0">
                  <a:pos x="1312" y="0"/>
                </a:cxn>
                <a:cxn ang="0">
                  <a:pos x="0" y="16"/>
                </a:cxn>
                <a:cxn ang="0">
                  <a:pos x="16" y="1920"/>
                </a:cxn>
              </a:cxnLst>
              <a:rect l="0" t="0" r="r" b="b"/>
              <a:pathLst>
                <a:path w="1312" h="1944">
                  <a:moveTo>
                    <a:pt x="16" y="1920"/>
                  </a:moveTo>
                  <a:lnTo>
                    <a:pt x="1312" y="1944"/>
                  </a:lnTo>
                  <a:lnTo>
                    <a:pt x="1312" y="0"/>
                  </a:lnTo>
                  <a:lnTo>
                    <a:pt x="0" y="16"/>
                  </a:lnTo>
                  <a:lnTo>
                    <a:pt x="16" y="192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66CCFF"/>
                </a:gs>
                <a:gs pos="100000">
                  <a:schemeClr val="bg1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20" name="Group 38"/>
            <p:cNvGrpSpPr>
              <a:grpSpLocks/>
            </p:cNvGrpSpPr>
            <p:nvPr/>
          </p:nvGrpSpPr>
          <p:grpSpPr bwMode="auto">
            <a:xfrm>
              <a:off x="514" y="1028"/>
              <a:ext cx="712" cy="1006"/>
              <a:chOff x="608" y="1648"/>
              <a:chExt cx="1313" cy="2145"/>
            </a:xfrm>
          </p:grpSpPr>
          <p:grpSp>
            <p:nvGrpSpPr>
              <p:cNvPr id="33" name="Group 39"/>
              <p:cNvGrpSpPr>
                <a:grpSpLocks/>
              </p:cNvGrpSpPr>
              <p:nvPr/>
            </p:nvGrpSpPr>
            <p:grpSpPr bwMode="auto">
              <a:xfrm>
                <a:off x="608" y="1648"/>
                <a:ext cx="1304" cy="1968"/>
                <a:chOff x="608" y="1648"/>
                <a:chExt cx="1304" cy="1968"/>
              </a:xfrm>
            </p:grpSpPr>
            <p:sp>
              <p:nvSpPr>
                <p:cNvPr id="35" name="Line 40"/>
                <p:cNvSpPr>
                  <a:spLocks noChangeShapeType="1"/>
                </p:cNvSpPr>
                <p:nvPr/>
              </p:nvSpPr>
              <p:spPr bwMode="auto">
                <a:xfrm>
                  <a:off x="608" y="1648"/>
                  <a:ext cx="8" cy="196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6" name="Line 41"/>
                <p:cNvSpPr>
                  <a:spLocks noChangeShapeType="1"/>
                </p:cNvSpPr>
                <p:nvPr/>
              </p:nvSpPr>
              <p:spPr bwMode="auto">
                <a:xfrm>
                  <a:off x="1904" y="1656"/>
                  <a:ext cx="8" cy="196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34" name="Freeform 42"/>
              <p:cNvSpPr>
                <a:spLocks/>
              </p:cNvSpPr>
              <p:nvPr/>
            </p:nvSpPr>
            <p:spPr bwMode="auto">
              <a:xfrm>
                <a:off x="608" y="3576"/>
                <a:ext cx="1313" cy="2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0" y="112"/>
                  </a:cxn>
                  <a:cxn ang="0">
                    <a:pos x="632" y="216"/>
                  </a:cxn>
                  <a:cxn ang="0">
                    <a:pos x="1200" y="120"/>
                  </a:cxn>
                  <a:cxn ang="0">
                    <a:pos x="1312" y="16"/>
                  </a:cxn>
                </a:cxnLst>
                <a:rect l="0" t="0" r="r" b="b"/>
                <a:pathLst>
                  <a:path w="1313" h="217">
                    <a:moveTo>
                      <a:pt x="0" y="0"/>
                    </a:moveTo>
                    <a:cubicBezTo>
                      <a:pt x="20" y="19"/>
                      <a:pt x="15" y="76"/>
                      <a:pt x="120" y="112"/>
                    </a:cubicBezTo>
                    <a:cubicBezTo>
                      <a:pt x="225" y="148"/>
                      <a:pt x="452" y="215"/>
                      <a:pt x="632" y="216"/>
                    </a:cubicBezTo>
                    <a:cubicBezTo>
                      <a:pt x="812" y="217"/>
                      <a:pt x="1087" y="153"/>
                      <a:pt x="1200" y="120"/>
                    </a:cubicBezTo>
                    <a:cubicBezTo>
                      <a:pt x="1313" y="87"/>
                      <a:pt x="1289" y="38"/>
                      <a:pt x="1312" y="16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66CCFF"/>
                  </a:gs>
                </a:gsLst>
                <a:lin ang="18900000" scaled="1"/>
              </a:gra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21" name="Group 43"/>
            <p:cNvGrpSpPr>
              <a:grpSpLocks/>
            </p:cNvGrpSpPr>
            <p:nvPr/>
          </p:nvGrpSpPr>
          <p:grpSpPr bwMode="auto">
            <a:xfrm>
              <a:off x="514" y="829"/>
              <a:ext cx="705" cy="210"/>
              <a:chOff x="608" y="1224"/>
              <a:chExt cx="1299" cy="448"/>
            </a:xfrm>
          </p:grpSpPr>
          <p:sp>
            <p:nvSpPr>
              <p:cNvPr id="31" name="Freeform 44"/>
              <p:cNvSpPr>
                <a:spLocks/>
              </p:cNvSpPr>
              <p:nvPr/>
            </p:nvSpPr>
            <p:spPr bwMode="auto">
              <a:xfrm>
                <a:off x="608" y="1224"/>
                <a:ext cx="243" cy="448"/>
              </a:xfrm>
              <a:custGeom>
                <a:avLst/>
                <a:gdLst/>
                <a:ahLst/>
                <a:cxnLst>
                  <a:cxn ang="0">
                    <a:pos x="0" y="448"/>
                  </a:cxn>
                  <a:cxn ang="0">
                    <a:pos x="48" y="352"/>
                  </a:cxn>
                  <a:cxn ang="0">
                    <a:pos x="200" y="280"/>
                  </a:cxn>
                  <a:cxn ang="0">
                    <a:pos x="232" y="128"/>
                  </a:cxn>
                  <a:cxn ang="0">
                    <a:pos x="136" y="48"/>
                  </a:cxn>
                  <a:cxn ang="0">
                    <a:pos x="32" y="0"/>
                  </a:cxn>
                </a:cxnLst>
                <a:rect l="0" t="0" r="r" b="b"/>
                <a:pathLst>
                  <a:path w="243" h="448">
                    <a:moveTo>
                      <a:pt x="0" y="448"/>
                    </a:moveTo>
                    <a:cubicBezTo>
                      <a:pt x="7" y="414"/>
                      <a:pt x="15" y="380"/>
                      <a:pt x="48" y="352"/>
                    </a:cubicBezTo>
                    <a:cubicBezTo>
                      <a:pt x="81" y="324"/>
                      <a:pt x="169" y="317"/>
                      <a:pt x="200" y="280"/>
                    </a:cubicBezTo>
                    <a:cubicBezTo>
                      <a:pt x="231" y="243"/>
                      <a:pt x="243" y="166"/>
                      <a:pt x="232" y="128"/>
                    </a:cubicBezTo>
                    <a:cubicBezTo>
                      <a:pt x="221" y="90"/>
                      <a:pt x="169" y="69"/>
                      <a:pt x="136" y="48"/>
                    </a:cubicBezTo>
                    <a:cubicBezTo>
                      <a:pt x="103" y="27"/>
                      <a:pt x="67" y="13"/>
                      <a:pt x="32" y="0"/>
                    </a:cubicBez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" name="Freeform 45"/>
              <p:cNvSpPr>
                <a:spLocks/>
              </p:cNvSpPr>
              <p:nvPr/>
            </p:nvSpPr>
            <p:spPr bwMode="auto">
              <a:xfrm flipH="1">
                <a:off x="1664" y="1224"/>
                <a:ext cx="243" cy="448"/>
              </a:xfrm>
              <a:custGeom>
                <a:avLst/>
                <a:gdLst/>
                <a:ahLst/>
                <a:cxnLst>
                  <a:cxn ang="0">
                    <a:pos x="0" y="448"/>
                  </a:cxn>
                  <a:cxn ang="0">
                    <a:pos x="48" y="352"/>
                  </a:cxn>
                  <a:cxn ang="0">
                    <a:pos x="200" y="280"/>
                  </a:cxn>
                  <a:cxn ang="0">
                    <a:pos x="232" y="128"/>
                  </a:cxn>
                  <a:cxn ang="0">
                    <a:pos x="136" y="48"/>
                  </a:cxn>
                  <a:cxn ang="0">
                    <a:pos x="32" y="0"/>
                  </a:cxn>
                </a:cxnLst>
                <a:rect l="0" t="0" r="r" b="b"/>
                <a:pathLst>
                  <a:path w="243" h="448">
                    <a:moveTo>
                      <a:pt x="0" y="448"/>
                    </a:moveTo>
                    <a:cubicBezTo>
                      <a:pt x="7" y="414"/>
                      <a:pt x="15" y="380"/>
                      <a:pt x="48" y="352"/>
                    </a:cubicBezTo>
                    <a:cubicBezTo>
                      <a:pt x="81" y="324"/>
                      <a:pt x="169" y="317"/>
                      <a:pt x="200" y="280"/>
                    </a:cubicBezTo>
                    <a:cubicBezTo>
                      <a:pt x="231" y="243"/>
                      <a:pt x="243" y="166"/>
                      <a:pt x="232" y="128"/>
                    </a:cubicBezTo>
                    <a:cubicBezTo>
                      <a:pt x="221" y="90"/>
                      <a:pt x="169" y="69"/>
                      <a:pt x="136" y="48"/>
                    </a:cubicBezTo>
                    <a:cubicBezTo>
                      <a:pt x="103" y="27"/>
                      <a:pt x="67" y="13"/>
                      <a:pt x="32" y="0"/>
                    </a:cubicBez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pic>
          <p:nvPicPr>
            <p:cNvPr id="22" name="Picture 46" descr="uz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23" y="1004"/>
              <a:ext cx="677" cy="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23" name="Group 47"/>
            <p:cNvGrpSpPr>
              <a:grpSpLocks/>
            </p:cNvGrpSpPr>
            <p:nvPr/>
          </p:nvGrpSpPr>
          <p:grpSpPr bwMode="auto">
            <a:xfrm>
              <a:off x="751" y="720"/>
              <a:ext cx="215" cy="91"/>
              <a:chOff x="3156" y="2103"/>
              <a:chExt cx="436" cy="250"/>
            </a:xfrm>
          </p:grpSpPr>
          <p:sp>
            <p:nvSpPr>
              <p:cNvPr id="29" name="Freeform 48"/>
              <p:cNvSpPr>
                <a:spLocks/>
              </p:cNvSpPr>
              <p:nvPr/>
            </p:nvSpPr>
            <p:spPr bwMode="auto">
              <a:xfrm>
                <a:off x="3156" y="2103"/>
                <a:ext cx="436" cy="244"/>
              </a:xfrm>
              <a:custGeom>
                <a:avLst/>
                <a:gdLst/>
                <a:ahLst/>
                <a:cxnLst>
                  <a:cxn ang="0">
                    <a:pos x="212" y="225"/>
                  </a:cxn>
                  <a:cxn ang="0">
                    <a:pos x="28" y="225"/>
                  </a:cxn>
                  <a:cxn ang="0">
                    <a:pos x="44" y="113"/>
                  </a:cxn>
                  <a:cxn ang="0">
                    <a:pos x="116" y="31"/>
                  </a:cxn>
                  <a:cxn ang="0">
                    <a:pos x="212" y="1"/>
                  </a:cxn>
                  <a:cxn ang="0">
                    <a:pos x="308" y="36"/>
                  </a:cxn>
                  <a:cxn ang="0">
                    <a:pos x="404" y="121"/>
                  </a:cxn>
                  <a:cxn ang="0">
                    <a:pos x="404" y="217"/>
                  </a:cxn>
                  <a:cxn ang="0">
                    <a:pos x="212" y="225"/>
                  </a:cxn>
                </a:cxnLst>
                <a:rect l="0" t="0" r="r" b="b"/>
                <a:pathLst>
                  <a:path w="436" h="244">
                    <a:moveTo>
                      <a:pt x="212" y="225"/>
                    </a:moveTo>
                    <a:cubicBezTo>
                      <a:pt x="163" y="242"/>
                      <a:pt x="56" y="244"/>
                      <a:pt x="28" y="225"/>
                    </a:cubicBezTo>
                    <a:cubicBezTo>
                      <a:pt x="0" y="206"/>
                      <a:pt x="29" y="145"/>
                      <a:pt x="44" y="113"/>
                    </a:cubicBezTo>
                    <a:cubicBezTo>
                      <a:pt x="59" y="81"/>
                      <a:pt x="88" y="50"/>
                      <a:pt x="116" y="31"/>
                    </a:cubicBezTo>
                    <a:cubicBezTo>
                      <a:pt x="144" y="12"/>
                      <a:pt x="180" y="0"/>
                      <a:pt x="212" y="1"/>
                    </a:cubicBezTo>
                    <a:cubicBezTo>
                      <a:pt x="244" y="1"/>
                      <a:pt x="276" y="16"/>
                      <a:pt x="308" y="36"/>
                    </a:cubicBezTo>
                    <a:cubicBezTo>
                      <a:pt x="340" y="56"/>
                      <a:pt x="388" y="91"/>
                      <a:pt x="404" y="121"/>
                    </a:cubicBezTo>
                    <a:cubicBezTo>
                      <a:pt x="420" y="151"/>
                      <a:pt x="436" y="200"/>
                      <a:pt x="404" y="217"/>
                    </a:cubicBezTo>
                    <a:cubicBezTo>
                      <a:pt x="372" y="234"/>
                      <a:pt x="252" y="223"/>
                      <a:pt x="212" y="225"/>
                    </a:cubicBezTo>
                    <a:close/>
                  </a:path>
                </a:pathLst>
              </a:custGeom>
              <a:solidFill>
                <a:srgbClr val="66CCFF"/>
              </a:solidFill>
              <a:ln w="9525" cap="flat" cmpd="sng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" name="Freeform 49"/>
              <p:cNvSpPr>
                <a:spLocks/>
              </p:cNvSpPr>
              <p:nvPr/>
            </p:nvSpPr>
            <p:spPr bwMode="auto">
              <a:xfrm>
                <a:off x="3204" y="2205"/>
                <a:ext cx="337" cy="148"/>
              </a:xfrm>
              <a:custGeom>
                <a:avLst/>
                <a:gdLst/>
                <a:ahLst/>
                <a:cxnLst>
                  <a:cxn ang="0">
                    <a:pos x="36" y="131"/>
                  </a:cxn>
                  <a:cxn ang="0">
                    <a:pos x="84" y="43"/>
                  </a:cxn>
                  <a:cxn ang="0">
                    <a:pos x="164" y="3"/>
                  </a:cxn>
                  <a:cxn ang="0">
                    <a:pos x="260" y="27"/>
                  </a:cxn>
                  <a:cxn ang="0">
                    <a:pos x="300" y="131"/>
                  </a:cxn>
                  <a:cxn ang="0">
                    <a:pos x="36" y="131"/>
                  </a:cxn>
                </a:cxnLst>
                <a:rect l="0" t="0" r="r" b="b"/>
                <a:pathLst>
                  <a:path w="337" h="148">
                    <a:moveTo>
                      <a:pt x="36" y="131"/>
                    </a:moveTo>
                    <a:cubicBezTo>
                      <a:pt x="0" y="116"/>
                      <a:pt x="63" y="64"/>
                      <a:pt x="84" y="43"/>
                    </a:cubicBezTo>
                    <a:cubicBezTo>
                      <a:pt x="105" y="22"/>
                      <a:pt x="135" y="6"/>
                      <a:pt x="164" y="3"/>
                    </a:cubicBezTo>
                    <a:cubicBezTo>
                      <a:pt x="193" y="0"/>
                      <a:pt x="237" y="6"/>
                      <a:pt x="260" y="27"/>
                    </a:cubicBezTo>
                    <a:cubicBezTo>
                      <a:pt x="283" y="48"/>
                      <a:pt x="337" y="114"/>
                      <a:pt x="300" y="131"/>
                    </a:cubicBezTo>
                    <a:cubicBezTo>
                      <a:pt x="263" y="148"/>
                      <a:pt x="91" y="131"/>
                      <a:pt x="36" y="131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24" name="Group 50"/>
            <p:cNvGrpSpPr>
              <a:grpSpLocks/>
            </p:cNvGrpSpPr>
            <p:nvPr/>
          </p:nvGrpSpPr>
          <p:grpSpPr bwMode="auto">
            <a:xfrm flipV="1">
              <a:off x="480" y="885"/>
              <a:ext cx="779" cy="396"/>
              <a:chOff x="464" y="613"/>
              <a:chExt cx="1739" cy="1116"/>
            </a:xfrm>
          </p:grpSpPr>
          <p:sp>
            <p:nvSpPr>
              <p:cNvPr id="25" name="Freeform 51"/>
              <p:cNvSpPr>
                <a:spLocks/>
              </p:cNvSpPr>
              <p:nvPr/>
            </p:nvSpPr>
            <p:spPr bwMode="auto">
              <a:xfrm>
                <a:off x="464" y="733"/>
                <a:ext cx="1739" cy="960"/>
              </a:xfrm>
              <a:custGeom>
                <a:avLst/>
                <a:gdLst/>
                <a:ahLst/>
                <a:cxnLst>
                  <a:cxn ang="0">
                    <a:pos x="256" y="819"/>
                  </a:cxn>
                  <a:cxn ang="0">
                    <a:pos x="304" y="947"/>
                  </a:cxn>
                  <a:cxn ang="0">
                    <a:pos x="80" y="739"/>
                  </a:cxn>
                  <a:cxn ang="0">
                    <a:pos x="16" y="371"/>
                  </a:cxn>
                  <a:cxn ang="0">
                    <a:pos x="176" y="147"/>
                  </a:cxn>
                  <a:cxn ang="0">
                    <a:pos x="656" y="19"/>
                  </a:cxn>
                  <a:cxn ang="0">
                    <a:pos x="1120" y="35"/>
                  </a:cxn>
                  <a:cxn ang="0">
                    <a:pos x="1648" y="211"/>
                  </a:cxn>
                  <a:cxn ang="0">
                    <a:pos x="1664" y="563"/>
                  </a:cxn>
                  <a:cxn ang="0">
                    <a:pos x="1568" y="771"/>
                  </a:cxn>
                  <a:cxn ang="0">
                    <a:pos x="1344" y="947"/>
                  </a:cxn>
                  <a:cxn ang="0">
                    <a:pos x="1392" y="851"/>
                  </a:cxn>
                </a:cxnLst>
                <a:rect l="0" t="0" r="r" b="b"/>
                <a:pathLst>
                  <a:path w="1739" h="960">
                    <a:moveTo>
                      <a:pt x="256" y="819"/>
                    </a:moveTo>
                    <a:cubicBezTo>
                      <a:pt x="264" y="840"/>
                      <a:pt x="333" y="960"/>
                      <a:pt x="304" y="947"/>
                    </a:cubicBezTo>
                    <a:cubicBezTo>
                      <a:pt x="275" y="934"/>
                      <a:pt x="128" y="835"/>
                      <a:pt x="80" y="739"/>
                    </a:cubicBezTo>
                    <a:cubicBezTo>
                      <a:pt x="32" y="643"/>
                      <a:pt x="0" y="470"/>
                      <a:pt x="16" y="371"/>
                    </a:cubicBezTo>
                    <a:cubicBezTo>
                      <a:pt x="32" y="272"/>
                      <a:pt x="69" y="206"/>
                      <a:pt x="176" y="147"/>
                    </a:cubicBezTo>
                    <a:cubicBezTo>
                      <a:pt x="283" y="88"/>
                      <a:pt x="499" y="38"/>
                      <a:pt x="656" y="19"/>
                    </a:cubicBezTo>
                    <a:cubicBezTo>
                      <a:pt x="813" y="0"/>
                      <a:pt x="955" y="3"/>
                      <a:pt x="1120" y="35"/>
                    </a:cubicBezTo>
                    <a:cubicBezTo>
                      <a:pt x="1285" y="67"/>
                      <a:pt x="1557" y="123"/>
                      <a:pt x="1648" y="211"/>
                    </a:cubicBezTo>
                    <a:cubicBezTo>
                      <a:pt x="1739" y="299"/>
                      <a:pt x="1677" y="470"/>
                      <a:pt x="1664" y="563"/>
                    </a:cubicBezTo>
                    <a:cubicBezTo>
                      <a:pt x="1651" y="656"/>
                      <a:pt x="1621" y="707"/>
                      <a:pt x="1568" y="771"/>
                    </a:cubicBezTo>
                    <a:cubicBezTo>
                      <a:pt x="1515" y="835"/>
                      <a:pt x="1373" y="934"/>
                      <a:pt x="1344" y="947"/>
                    </a:cubicBezTo>
                    <a:cubicBezTo>
                      <a:pt x="1315" y="960"/>
                      <a:pt x="1382" y="871"/>
                      <a:pt x="1392" y="851"/>
                    </a:cubicBez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" name="Freeform 52" descr="Дуб"/>
              <p:cNvSpPr>
                <a:spLocks/>
              </p:cNvSpPr>
              <p:nvPr/>
            </p:nvSpPr>
            <p:spPr bwMode="auto">
              <a:xfrm>
                <a:off x="685" y="613"/>
                <a:ext cx="1352" cy="331"/>
              </a:xfrm>
              <a:custGeom>
                <a:avLst/>
                <a:gdLst/>
                <a:ahLst/>
                <a:cxnLst>
                  <a:cxn ang="0">
                    <a:pos x="19" y="139"/>
                  </a:cxn>
                  <a:cxn ang="0">
                    <a:pos x="147" y="75"/>
                  </a:cxn>
                  <a:cxn ang="0">
                    <a:pos x="803" y="11"/>
                  </a:cxn>
                  <a:cxn ang="0">
                    <a:pos x="1283" y="139"/>
                  </a:cxn>
                  <a:cxn ang="0">
                    <a:pos x="1219" y="299"/>
                  </a:cxn>
                  <a:cxn ang="0">
                    <a:pos x="899" y="235"/>
                  </a:cxn>
                  <a:cxn ang="0">
                    <a:pos x="531" y="235"/>
                  </a:cxn>
                  <a:cxn ang="0">
                    <a:pos x="83" y="315"/>
                  </a:cxn>
                  <a:cxn ang="0">
                    <a:pos x="19" y="139"/>
                  </a:cxn>
                </a:cxnLst>
                <a:rect l="0" t="0" r="r" b="b"/>
                <a:pathLst>
                  <a:path w="1352" h="331">
                    <a:moveTo>
                      <a:pt x="19" y="139"/>
                    </a:moveTo>
                    <a:cubicBezTo>
                      <a:pt x="30" y="99"/>
                      <a:pt x="16" y="96"/>
                      <a:pt x="147" y="75"/>
                    </a:cubicBezTo>
                    <a:cubicBezTo>
                      <a:pt x="278" y="54"/>
                      <a:pt x="614" y="0"/>
                      <a:pt x="803" y="11"/>
                    </a:cubicBezTo>
                    <a:cubicBezTo>
                      <a:pt x="992" y="22"/>
                      <a:pt x="1214" y="91"/>
                      <a:pt x="1283" y="139"/>
                    </a:cubicBezTo>
                    <a:cubicBezTo>
                      <a:pt x="1352" y="187"/>
                      <a:pt x="1283" y="283"/>
                      <a:pt x="1219" y="299"/>
                    </a:cubicBezTo>
                    <a:cubicBezTo>
                      <a:pt x="1155" y="315"/>
                      <a:pt x="1014" y="246"/>
                      <a:pt x="899" y="235"/>
                    </a:cubicBezTo>
                    <a:cubicBezTo>
                      <a:pt x="784" y="224"/>
                      <a:pt x="667" y="222"/>
                      <a:pt x="531" y="235"/>
                    </a:cubicBezTo>
                    <a:cubicBezTo>
                      <a:pt x="395" y="248"/>
                      <a:pt x="166" y="331"/>
                      <a:pt x="83" y="315"/>
                    </a:cubicBezTo>
                    <a:cubicBezTo>
                      <a:pt x="0" y="299"/>
                      <a:pt x="8" y="179"/>
                      <a:pt x="19" y="139"/>
                    </a:cubicBezTo>
                    <a:close/>
                  </a:path>
                </a:pathLst>
              </a:custGeom>
              <a:blipFill dpi="0" rotWithShape="1">
                <a:blip r:embed="rId3"/>
                <a:srcRect/>
                <a:tile tx="0" ty="0" sx="100000" sy="100000" flip="none" algn="tl"/>
              </a:blip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" name="Freeform 53"/>
              <p:cNvSpPr>
                <a:spLocks/>
              </p:cNvSpPr>
              <p:nvPr/>
            </p:nvSpPr>
            <p:spPr bwMode="auto">
              <a:xfrm>
                <a:off x="1760" y="1613"/>
                <a:ext cx="117" cy="99"/>
              </a:xfrm>
              <a:custGeom>
                <a:avLst/>
                <a:gdLst/>
                <a:ahLst/>
                <a:cxnLst>
                  <a:cxn ang="0">
                    <a:pos x="0" y="35"/>
                  </a:cxn>
                  <a:cxn ang="0">
                    <a:pos x="48" y="3"/>
                  </a:cxn>
                  <a:cxn ang="0">
                    <a:pos x="112" y="51"/>
                  </a:cxn>
                  <a:cxn ang="0">
                    <a:pos x="80" y="99"/>
                  </a:cxn>
                </a:cxnLst>
                <a:rect l="0" t="0" r="r" b="b"/>
                <a:pathLst>
                  <a:path w="117" h="99">
                    <a:moveTo>
                      <a:pt x="0" y="35"/>
                    </a:moveTo>
                    <a:cubicBezTo>
                      <a:pt x="14" y="17"/>
                      <a:pt x="29" y="0"/>
                      <a:pt x="48" y="3"/>
                    </a:cubicBezTo>
                    <a:cubicBezTo>
                      <a:pt x="67" y="6"/>
                      <a:pt x="107" y="35"/>
                      <a:pt x="112" y="51"/>
                    </a:cubicBezTo>
                    <a:cubicBezTo>
                      <a:pt x="117" y="67"/>
                      <a:pt x="98" y="83"/>
                      <a:pt x="80" y="99"/>
                    </a:cubicBez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" name="Freeform 54"/>
              <p:cNvSpPr>
                <a:spLocks/>
              </p:cNvSpPr>
              <p:nvPr/>
            </p:nvSpPr>
            <p:spPr bwMode="auto">
              <a:xfrm rot="16891287">
                <a:off x="680" y="1621"/>
                <a:ext cx="117" cy="99"/>
              </a:xfrm>
              <a:custGeom>
                <a:avLst/>
                <a:gdLst/>
                <a:ahLst/>
                <a:cxnLst>
                  <a:cxn ang="0">
                    <a:pos x="0" y="35"/>
                  </a:cxn>
                  <a:cxn ang="0">
                    <a:pos x="48" y="3"/>
                  </a:cxn>
                  <a:cxn ang="0">
                    <a:pos x="112" y="51"/>
                  </a:cxn>
                  <a:cxn ang="0">
                    <a:pos x="80" y="99"/>
                  </a:cxn>
                </a:cxnLst>
                <a:rect l="0" t="0" r="r" b="b"/>
                <a:pathLst>
                  <a:path w="117" h="99">
                    <a:moveTo>
                      <a:pt x="0" y="35"/>
                    </a:moveTo>
                    <a:cubicBezTo>
                      <a:pt x="14" y="17"/>
                      <a:pt x="29" y="0"/>
                      <a:pt x="48" y="3"/>
                    </a:cubicBezTo>
                    <a:cubicBezTo>
                      <a:pt x="67" y="6"/>
                      <a:pt x="107" y="35"/>
                      <a:pt x="112" y="51"/>
                    </a:cubicBezTo>
                    <a:cubicBezTo>
                      <a:pt x="117" y="67"/>
                      <a:pt x="98" y="83"/>
                      <a:pt x="80" y="99"/>
                    </a:cubicBez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39" name="Group 55"/>
          <p:cNvGrpSpPr>
            <a:grpSpLocks/>
          </p:cNvGrpSpPr>
          <p:nvPr/>
        </p:nvGrpSpPr>
        <p:grpSpPr bwMode="auto">
          <a:xfrm>
            <a:off x="368183" y="3679069"/>
            <a:ext cx="1338263" cy="2651125"/>
            <a:chOff x="464" y="613"/>
            <a:chExt cx="1739" cy="3444"/>
          </a:xfrm>
        </p:grpSpPr>
        <p:grpSp>
          <p:nvGrpSpPr>
            <p:cNvPr id="40" name="Group 56"/>
            <p:cNvGrpSpPr>
              <a:grpSpLocks/>
            </p:cNvGrpSpPr>
            <p:nvPr/>
          </p:nvGrpSpPr>
          <p:grpSpPr bwMode="auto">
            <a:xfrm>
              <a:off x="536" y="1177"/>
              <a:ext cx="1480" cy="298"/>
              <a:chOff x="584" y="1008"/>
              <a:chExt cx="1329" cy="289"/>
            </a:xfrm>
          </p:grpSpPr>
          <p:sp>
            <p:nvSpPr>
              <p:cNvPr id="59" name="Freeform 57"/>
              <p:cNvSpPr>
                <a:spLocks/>
              </p:cNvSpPr>
              <p:nvPr/>
            </p:nvSpPr>
            <p:spPr bwMode="auto">
              <a:xfrm>
                <a:off x="592" y="1160"/>
                <a:ext cx="1313" cy="13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0" y="112"/>
                  </a:cxn>
                  <a:cxn ang="0">
                    <a:pos x="632" y="216"/>
                  </a:cxn>
                  <a:cxn ang="0">
                    <a:pos x="1200" y="120"/>
                  </a:cxn>
                  <a:cxn ang="0">
                    <a:pos x="1312" y="16"/>
                  </a:cxn>
                </a:cxnLst>
                <a:rect l="0" t="0" r="r" b="b"/>
                <a:pathLst>
                  <a:path w="1313" h="217">
                    <a:moveTo>
                      <a:pt x="0" y="0"/>
                    </a:moveTo>
                    <a:cubicBezTo>
                      <a:pt x="20" y="19"/>
                      <a:pt x="15" y="76"/>
                      <a:pt x="120" y="112"/>
                    </a:cubicBezTo>
                    <a:cubicBezTo>
                      <a:pt x="225" y="148"/>
                      <a:pt x="452" y="215"/>
                      <a:pt x="632" y="216"/>
                    </a:cubicBezTo>
                    <a:cubicBezTo>
                      <a:pt x="812" y="217"/>
                      <a:pt x="1087" y="153"/>
                      <a:pt x="1200" y="120"/>
                    </a:cubicBezTo>
                    <a:cubicBezTo>
                      <a:pt x="1313" y="87"/>
                      <a:pt x="1289" y="38"/>
                      <a:pt x="1312" y="16"/>
                    </a:cubicBezTo>
                  </a:path>
                </a:pathLst>
              </a:custGeom>
              <a:solidFill>
                <a:srgbClr val="FF66FF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" name="Freeform 58"/>
              <p:cNvSpPr>
                <a:spLocks/>
              </p:cNvSpPr>
              <p:nvPr/>
            </p:nvSpPr>
            <p:spPr bwMode="auto">
              <a:xfrm flipV="1">
                <a:off x="584" y="1008"/>
                <a:ext cx="1329" cy="1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0" y="112"/>
                  </a:cxn>
                  <a:cxn ang="0">
                    <a:pos x="632" y="216"/>
                  </a:cxn>
                  <a:cxn ang="0">
                    <a:pos x="1200" y="120"/>
                  </a:cxn>
                  <a:cxn ang="0">
                    <a:pos x="1312" y="16"/>
                  </a:cxn>
                </a:cxnLst>
                <a:rect l="0" t="0" r="r" b="b"/>
                <a:pathLst>
                  <a:path w="1313" h="217">
                    <a:moveTo>
                      <a:pt x="0" y="0"/>
                    </a:moveTo>
                    <a:cubicBezTo>
                      <a:pt x="20" y="19"/>
                      <a:pt x="15" y="76"/>
                      <a:pt x="120" y="112"/>
                    </a:cubicBezTo>
                    <a:cubicBezTo>
                      <a:pt x="225" y="148"/>
                      <a:pt x="452" y="215"/>
                      <a:pt x="632" y="216"/>
                    </a:cubicBezTo>
                    <a:cubicBezTo>
                      <a:pt x="812" y="217"/>
                      <a:pt x="1087" y="153"/>
                      <a:pt x="1200" y="120"/>
                    </a:cubicBezTo>
                    <a:cubicBezTo>
                      <a:pt x="1313" y="87"/>
                      <a:pt x="1289" y="38"/>
                      <a:pt x="1312" y="16"/>
                    </a:cubicBezTo>
                  </a:path>
                </a:pathLst>
              </a:custGeom>
              <a:solidFill>
                <a:srgbClr val="FF66FF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41" name="Freeform 59"/>
            <p:cNvSpPr>
              <a:spLocks/>
            </p:cNvSpPr>
            <p:nvPr/>
          </p:nvSpPr>
          <p:spPr bwMode="auto">
            <a:xfrm>
              <a:off x="545" y="1847"/>
              <a:ext cx="1461" cy="2010"/>
            </a:xfrm>
            <a:custGeom>
              <a:avLst/>
              <a:gdLst/>
              <a:ahLst/>
              <a:cxnLst>
                <a:cxn ang="0">
                  <a:pos x="16" y="1920"/>
                </a:cxn>
                <a:cxn ang="0">
                  <a:pos x="1312" y="1944"/>
                </a:cxn>
                <a:cxn ang="0">
                  <a:pos x="1312" y="0"/>
                </a:cxn>
                <a:cxn ang="0">
                  <a:pos x="0" y="16"/>
                </a:cxn>
                <a:cxn ang="0">
                  <a:pos x="16" y="1920"/>
                </a:cxn>
              </a:cxnLst>
              <a:rect l="0" t="0" r="r" b="b"/>
              <a:pathLst>
                <a:path w="1312" h="1944">
                  <a:moveTo>
                    <a:pt x="16" y="1920"/>
                  </a:moveTo>
                  <a:lnTo>
                    <a:pt x="1312" y="1944"/>
                  </a:lnTo>
                  <a:lnTo>
                    <a:pt x="1312" y="0"/>
                  </a:lnTo>
                  <a:lnTo>
                    <a:pt x="0" y="16"/>
                  </a:lnTo>
                  <a:lnTo>
                    <a:pt x="16" y="192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66FF"/>
                </a:gs>
                <a:gs pos="100000">
                  <a:schemeClr val="bg1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42" name="Group 60"/>
            <p:cNvGrpSpPr>
              <a:grpSpLocks/>
            </p:cNvGrpSpPr>
            <p:nvPr/>
          </p:nvGrpSpPr>
          <p:grpSpPr bwMode="auto">
            <a:xfrm>
              <a:off x="563" y="1839"/>
              <a:ext cx="1462" cy="2218"/>
              <a:chOff x="608" y="1648"/>
              <a:chExt cx="1313" cy="2145"/>
            </a:xfrm>
          </p:grpSpPr>
          <p:grpSp>
            <p:nvGrpSpPr>
              <p:cNvPr id="55" name="Group 61"/>
              <p:cNvGrpSpPr>
                <a:grpSpLocks/>
              </p:cNvGrpSpPr>
              <p:nvPr/>
            </p:nvGrpSpPr>
            <p:grpSpPr bwMode="auto">
              <a:xfrm>
                <a:off x="608" y="1648"/>
                <a:ext cx="1304" cy="1968"/>
                <a:chOff x="608" y="1648"/>
                <a:chExt cx="1304" cy="1968"/>
              </a:xfrm>
            </p:grpSpPr>
            <p:sp>
              <p:nvSpPr>
                <p:cNvPr id="57" name="Line 62"/>
                <p:cNvSpPr>
                  <a:spLocks noChangeShapeType="1"/>
                </p:cNvSpPr>
                <p:nvPr/>
              </p:nvSpPr>
              <p:spPr bwMode="auto">
                <a:xfrm>
                  <a:off x="608" y="1648"/>
                  <a:ext cx="8" cy="196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8" name="Line 63"/>
                <p:cNvSpPr>
                  <a:spLocks noChangeShapeType="1"/>
                </p:cNvSpPr>
                <p:nvPr/>
              </p:nvSpPr>
              <p:spPr bwMode="auto">
                <a:xfrm>
                  <a:off x="1904" y="1656"/>
                  <a:ext cx="8" cy="196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56" name="Freeform 64"/>
              <p:cNvSpPr>
                <a:spLocks/>
              </p:cNvSpPr>
              <p:nvPr/>
            </p:nvSpPr>
            <p:spPr bwMode="auto">
              <a:xfrm>
                <a:off x="608" y="3576"/>
                <a:ext cx="1313" cy="2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0" y="112"/>
                  </a:cxn>
                  <a:cxn ang="0">
                    <a:pos x="632" y="216"/>
                  </a:cxn>
                  <a:cxn ang="0">
                    <a:pos x="1200" y="120"/>
                  </a:cxn>
                  <a:cxn ang="0">
                    <a:pos x="1312" y="16"/>
                  </a:cxn>
                </a:cxnLst>
                <a:rect l="0" t="0" r="r" b="b"/>
                <a:pathLst>
                  <a:path w="1313" h="217">
                    <a:moveTo>
                      <a:pt x="0" y="0"/>
                    </a:moveTo>
                    <a:cubicBezTo>
                      <a:pt x="20" y="19"/>
                      <a:pt x="15" y="76"/>
                      <a:pt x="120" y="112"/>
                    </a:cubicBezTo>
                    <a:cubicBezTo>
                      <a:pt x="225" y="148"/>
                      <a:pt x="452" y="215"/>
                      <a:pt x="632" y="216"/>
                    </a:cubicBezTo>
                    <a:cubicBezTo>
                      <a:pt x="812" y="217"/>
                      <a:pt x="1087" y="153"/>
                      <a:pt x="1200" y="120"/>
                    </a:cubicBezTo>
                    <a:cubicBezTo>
                      <a:pt x="1313" y="87"/>
                      <a:pt x="1289" y="38"/>
                      <a:pt x="1312" y="16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FF66FF"/>
                  </a:gs>
                </a:gsLst>
                <a:lin ang="18900000" scaled="1"/>
              </a:gra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3" name="Group 65"/>
            <p:cNvGrpSpPr>
              <a:grpSpLocks/>
            </p:cNvGrpSpPr>
            <p:nvPr/>
          </p:nvGrpSpPr>
          <p:grpSpPr bwMode="auto">
            <a:xfrm>
              <a:off x="563" y="1400"/>
              <a:ext cx="1446" cy="463"/>
              <a:chOff x="608" y="1224"/>
              <a:chExt cx="1299" cy="448"/>
            </a:xfrm>
          </p:grpSpPr>
          <p:sp>
            <p:nvSpPr>
              <p:cNvPr id="53" name="Freeform 66"/>
              <p:cNvSpPr>
                <a:spLocks/>
              </p:cNvSpPr>
              <p:nvPr/>
            </p:nvSpPr>
            <p:spPr bwMode="auto">
              <a:xfrm>
                <a:off x="608" y="1224"/>
                <a:ext cx="243" cy="448"/>
              </a:xfrm>
              <a:custGeom>
                <a:avLst/>
                <a:gdLst/>
                <a:ahLst/>
                <a:cxnLst>
                  <a:cxn ang="0">
                    <a:pos x="0" y="448"/>
                  </a:cxn>
                  <a:cxn ang="0">
                    <a:pos x="48" y="352"/>
                  </a:cxn>
                  <a:cxn ang="0">
                    <a:pos x="200" y="280"/>
                  </a:cxn>
                  <a:cxn ang="0">
                    <a:pos x="232" y="128"/>
                  </a:cxn>
                  <a:cxn ang="0">
                    <a:pos x="136" y="48"/>
                  </a:cxn>
                  <a:cxn ang="0">
                    <a:pos x="32" y="0"/>
                  </a:cxn>
                </a:cxnLst>
                <a:rect l="0" t="0" r="r" b="b"/>
                <a:pathLst>
                  <a:path w="243" h="448">
                    <a:moveTo>
                      <a:pt x="0" y="448"/>
                    </a:moveTo>
                    <a:cubicBezTo>
                      <a:pt x="7" y="414"/>
                      <a:pt x="15" y="380"/>
                      <a:pt x="48" y="352"/>
                    </a:cubicBezTo>
                    <a:cubicBezTo>
                      <a:pt x="81" y="324"/>
                      <a:pt x="169" y="317"/>
                      <a:pt x="200" y="280"/>
                    </a:cubicBezTo>
                    <a:cubicBezTo>
                      <a:pt x="231" y="243"/>
                      <a:pt x="243" y="166"/>
                      <a:pt x="232" y="128"/>
                    </a:cubicBezTo>
                    <a:cubicBezTo>
                      <a:pt x="221" y="90"/>
                      <a:pt x="169" y="69"/>
                      <a:pt x="136" y="48"/>
                    </a:cubicBezTo>
                    <a:cubicBezTo>
                      <a:pt x="103" y="27"/>
                      <a:pt x="67" y="13"/>
                      <a:pt x="32" y="0"/>
                    </a:cubicBez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4" name="Freeform 67"/>
              <p:cNvSpPr>
                <a:spLocks/>
              </p:cNvSpPr>
              <p:nvPr/>
            </p:nvSpPr>
            <p:spPr bwMode="auto">
              <a:xfrm flipH="1">
                <a:off x="1664" y="1224"/>
                <a:ext cx="243" cy="448"/>
              </a:xfrm>
              <a:custGeom>
                <a:avLst/>
                <a:gdLst/>
                <a:ahLst/>
                <a:cxnLst>
                  <a:cxn ang="0">
                    <a:pos x="0" y="448"/>
                  </a:cxn>
                  <a:cxn ang="0">
                    <a:pos x="48" y="352"/>
                  </a:cxn>
                  <a:cxn ang="0">
                    <a:pos x="200" y="280"/>
                  </a:cxn>
                  <a:cxn ang="0">
                    <a:pos x="232" y="128"/>
                  </a:cxn>
                  <a:cxn ang="0">
                    <a:pos x="136" y="48"/>
                  </a:cxn>
                  <a:cxn ang="0">
                    <a:pos x="32" y="0"/>
                  </a:cxn>
                </a:cxnLst>
                <a:rect l="0" t="0" r="r" b="b"/>
                <a:pathLst>
                  <a:path w="243" h="448">
                    <a:moveTo>
                      <a:pt x="0" y="448"/>
                    </a:moveTo>
                    <a:cubicBezTo>
                      <a:pt x="7" y="414"/>
                      <a:pt x="15" y="380"/>
                      <a:pt x="48" y="352"/>
                    </a:cubicBezTo>
                    <a:cubicBezTo>
                      <a:pt x="81" y="324"/>
                      <a:pt x="169" y="317"/>
                      <a:pt x="200" y="280"/>
                    </a:cubicBezTo>
                    <a:cubicBezTo>
                      <a:pt x="231" y="243"/>
                      <a:pt x="243" y="166"/>
                      <a:pt x="232" y="128"/>
                    </a:cubicBezTo>
                    <a:cubicBezTo>
                      <a:pt x="221" y="90"/>
                      <a:pt x="169" y="69"/>
                      <a:pt x="136" y="48"/>
                    </a:cubicBezTo>
                    <a:cubicBezTo>
                      <a:pt x="103" y="27"/>
                      <a:pt x="67" y="13"/>
                      <a:pt x="32" y="0"/>
                    </a:cubicBez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pic>
          <p:nvPicPr>
            <p:cNvPr id="44" name="Picture 68" descr="uz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81" y="1799"/>
              <a:ext cx="1389" cy="2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45" name="Group 69"/>
            <p:cNvGrpSpPr>
              <a:grpSpLocks/>
            </p:cNvGrpSpPr>
            <p:nvPr/>
          </p:nvGrpSpPr>
          <p:grpSpPr bwMode="auto">
            <a:xfrm>
              <a:off x="1048" y="1159"/>
              <a:ext cx="441" cy="201"/>
              <a:chOff x="3156" y="2103"/>
              <a:chExt cx="436" cy="250"/>
            </a:xfrm>
          </p:grpSpPr>
          <p:sp>
            <p:nvSpPr>
              <p:cNvPr id="51" name="Freeform 70"/>
              <p:cNvSpPr>
                <a:spLocks/>
              </p:cNvSpPr>
              <p:nvPr/>
            </p:nvSpPr>
            <p:spPr bwMode="auto">
              <a:xfrm>
                <a:off x="3156" y="2103"/>
                <a:ext cx="436" cy="244"/>
              </a:xfrm>
              <a:custGeom>
                <a:avLst/>
                <a:gdLst/>
                <a:ahLst/>
                <a:cxnLst>
                  <a:cxn ang="0">
                    <a:pos x="212" y="225"/>
                  </a:cxn>
                  <a:cxn ang="0">
                    <a:pos x="28" y="225"/>
                  </a:cxn>
                  <a:cxn ang="0">
                    <a:pos x="44" y="113"/>
                  </a:cxn>
                  <a:cxn ang="0">
                    <a:pos x="116" y="31"/>
                  </a:cxn>
                  <a:cxn ang="0">
                    <a:pos x="212" y="1"/>
                  </a:cxn>
                  <a:cxn ang="0">
                    <a:pos x="308" y="36"/>
                  </a:cxn>
                  <a:cxn ang="0">
                    <a:pos x="404" y="121"/>
                  </a:cxn>
                  <a:cxn ang="0">
                    <a:pos x="404" y="217"/>
                  </a:cxn>
                  <a:cxn ang="0">
                    <a:pos x="212" y="225"/>
                  </a:cxn>
                </a:cxnLst>
                <a:rect l="0" t="0" r="r" b="b"/>
                <a:pathLst>
                  <a:path w="436" h="244">
                    <a:moveTo>
                      <a:pt x="212" y="225"/>
                    </a:moveTo>
                    <a:cubicBezTo>
                      <a:pt x="163" y="242"/>
                      <a:pt x="56" y="244"/>
                      <a:pt x="28" y="225"/>
                    </a:cubicBezTo>
                    <a:cubicBezTo>
                      <a:pt x="0" y="206"/>
                      <a:pt x="29" y="145"/>
                      <a:pt x="44" y="113"/>
                    </a:cubicBezTo>
                    <a:cubicBezTo>
                      <a:pt x="59" y="81"/>
                      <a:pt x="88" y="50"/>
                      <a:pt x="116" y="31"/>
                    </a:cubicBezTo>
                    <a:cubicBezTo>
                      <a:pt x="144" y="12"/>
                      <a:pt x="180" y="0"/>
                      <a:pt x="212" y="1"/>
                    </a:cubicBezTo>
                    <a:cubicBezTo>
                      <a:pt x="244" y="1"/>
                      <a:pt x="276" y="16"/>
                      <a:pt x="308" y="36"/>
                    </a:cubicBezTo>
                    <a:cubicBezTo>
                      <a:pt x="340" y="56"/>
                      <a:pt x="388" y="91"/>
                      <a:pt x="404" y="121"/>
                    </a:cubicBezTo>
                    <a:cubicBezTo>
                      <a:pt x="420" y="151"/>
                      <a:pt x="436" y="200"/>
                      <a:pt x="404" y="217"/>
                    </a:cubicBezTo>
                    <a:cubicBezTo>
                      <a:pt x="372" y="234"/>
                      <a:pt x="252" y="223"/>
                      <a:pt x="212" y="225"/>
                    </a:cubicBezTo>
                    <a:close/>
                  </a:path>
                </a:pathLst>
              </a:custGeom>
              <a:solidFill>
                <a:srgbClr val="FF66FF"/>
              </a:solidFill>
              <a:ln w="9525" cap="flat" cmpd="sng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2" name="Freeform 71"/>
              <p:cNvSpPr>
                <a:spLocks/>
              </p:cNvSpPr>
              <p:nvPr/>
            </p:nvSpPr>
            <p:spPr bwMode="auto">
              <a:xfrm>
                <a:off x="3204" y="2205"/>
                <a:ext cx="337" cy="148"/>
              </a:xfrm>
              <a:custGeom>
                <a:avLst/>
                <a:gdLst/>
                <a:ahLst/>
                <a:cxnLst>
                  <a:cxn ang="0">
                    <a:pos x="36" y="131"/>
                  </a:cxn>
                  <a:cxn ang="0">
                    <a:pos x="84" y="43"/>
                  </a:cxn>
                  <a:cxn ang="0">
                    <a:pos x="164" y="3"/>
                  </a:cxn>
                  <a:cxn ang="0">
                    <a:pos x="260" y="27"/>
                  </a:cxn>
                  <a:cxn ang="0">
                    <a:pos x="300" y="131"/>
                  </a:cxn>
                  <a:cxn ang="0">
                    <a:pos x="36" y="131"/>
                  </a:cxn>
                </a:cxnLst>
                <a:rect l="0" t="0" r="r" b="b"/>
                <a:pathLst>
                  <a:path w="337" h="148">
                    <a:moveTo>
                      <a:pt x="36" y="131"/>
                    </a:moveTo>
                    <a:cubicBezTo>
                      <a:pt x="0" y="116"/>
                      <a:pt x="63" y="64"/>
                      <a:pt x="84" y="43"/>
                    </a:cubicBezTo>
                    <a:cubicBezTo>
                      <a:pt x="105" y="22"/>
                      <a:pt x="135" y="6"/>
                      <a:pt x="164" y="3"/>
                    </a:cubicBezTo>
                    <a:cubicBezTo>
                      <a:pt x="193" y="0"/>
                      <a:pt x="237" y="6"/>
                      <a:pt x="260" y="27"/>
                    </a:cubicBezTo>
                    <a:cubicBezTo>
                      <a:pt x="283" y="48"/>
                      <a:pt x="337" y="114"/>
                      <a:pt x="300" y="131"/>
                    </a:cubicBezTo>
                    <a:cubicBezTo>
                      <a:pt x="263" y="148"/>
                      <a:pt x="91" y="131"/>
                      <a:pt x="36" y="131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6" name="Group 72"/>
            <p:cNvGrpSpPr>
              <a:grpSpLocks/>
            </p:cNvGrpSpPr>
            <p:nvPr/>
          </p:nvGrpSpPr>
          <p:grpSpPr bwMode="auto">
            <a:xfrm>
              <a:off x="464" y="613"/>
              <a:ext cx="1739" cy="1116"/>
              <a:chOff x="464" y="613"/>
              <a:chExt cx="1739" cy="1116"/>
            </a:xfrm>
          </p:grpSpPr>
          <p:sp>
            <p:nvSpPr>
              <p:cNvPr id="47" name="Freeform 73"/>
              <p:cNvSpPr>
                <a:spLocks/>
              </p:cNvSpPr>
              <p:nvPr/>
            </p:nvSpPr>
            <p:spPr bwMode="auto">
              <a:xfrm>
                <a:off x="464" y="733"/>
                <a:ext cx="1739" cy="960"/>
              </a:xfrm>
              <a:custGeom>
                <a:avLst/>
                <a:gdLst/>
                <a:ahLst/>
                <a:cxnLst>
                  <a:cxn ang="0">
                    <a:pos x="256" y="819"/>
                  </a:cxn>
                  <a:cxn ang="0">
                    <a:pos x="304" y="947"/>
                  </a:cxn>
                  <a:cxn ang="0">
                    <a:pos x="80" y="739"/>
                  </a:cxn>
                  <a:cxn ang="0">
                    <a:pos x="16" y="371"/>
                  </a:cxn>
                  <a:cxn ang="0">
                    <a:pos x="176" y="147"/>
                  </a:cxn>
                  <a:cxn ang="0">
                    <a:pos x="656" y="19"/>
                  </a:cxn>
                  <a:cxn ang="0">
                    <a:pos x="1120" y="35"/>
                  </a:cxn>
                  <a:cxn ang="0">
                    <a:pos x="1648" y="211"/>
                  </a:cxn>
                  <a:cxn ang="0">
                    <a:pos x="1664" y="563"/>
                  </a:cxn>
                  <a:cxn ang="0">
                    <a:pos x="1568" y="771"/>
                  </a:cxn>
                  <a:cxn ang="0">
                    <a:pos x="1344" y="947"/>
                  </a:cxn>
                  <a:cxn ang="0">
                    <a:pos x="1392" y="851"/>
                  </a:cxn>
                </a:cxnLst>
                <a:rect l="0" t="0" r="r" b="b"/>
                <a:pathLst>
                  <a:path w="1739" h="960">
                    <a:moveTo>
                      <a:pt x="256" y="819"/>
                    </a:moveTo>
                    <a:cubicBezTo>
                      <a:pt x="264" y="840"/>
                      <a:pt x="333" y="960"/>
                      <a:pt x="304" y="947"/>
                    </a:cubicBezTo>
                    <a:cubicBezTo>
                      <a:pt x="275" y="934"/>
                      <a:pt x="128" y="835"/>
                      <a:pt x="80" y="739"/>
                    </a:cubicBezTo>
                    <a:cubicBezTo>
                      <a:pt x="32" y="643"/>
                      <a:pt x="0" y="470"/>
                      <a:pt x="16" y="371"/>
                    </a:cubicBezTo>
                    <a:cubicBezTo>
                      <a:pt x="32" y="272"/>
                      <a:pt x="69" y="206"/>
                      <a:pt x="176" y="147"/>
                    </a:cubicBezTo>
                    <a:cubicBezTo>
                      <a:pt x="283" y="88"/>
                      <a:pt x="499" y="38"/>
                      <a:pt x="656" y="19"/>
                    </a:cubicBezTo>
                    <a:cubicBezTo>
                      <a:pt x="813" y="0"/>
                      <a:pt x="955" y="3"/>
                      <a:pt x="1120" y="35"/>
                    </a:cubicBezTo>
                    <a:cubicBezTo>
                      <a:pt x="1285" y="67"/>
                      <a:pt x="1557" y="123"/>
                      <a:pt x="1648" y="211"/>
                    </a:cubicBezTo>
                    <a:cubicBezTo>
                      <a:pt x="1739" y="299"/>
                      <a:pt x="1677" y="470"/>
                      <a:pt x="1664" y="563"/>
                    </a:cubicBezTo>
                    <a:cubicBezTo>
                      <a:pt x="1651" y="656"/>
                      <a:pt x="1621" y="707"/>
                      <a:pt x="1568" y="771"/>
                    </a:cubicBezTo>
                    <a:cubicBezTo>
                      <a:pt x="1515" y="835"/>
                      <a:pt x="1373" y="934"/>
                      <a:pt x="1344" y="947"/>
                    </a:cubicBezTo>
                    <a:cubicBezTo>
                      <a:pt x="1315" y="960"/>
                      <a:pt x="1382" y="871"/>
                      <a:pt x="1392" y="851"/>
                    </a:cubicBez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" name="Freeform 74" descr="Дуб"/>
              <p:cNvSpPr>
                <a:spLocks/>
              </p:cNvSpPr>
              <p:nvPr/>
            </p:nvSpPr>
            <p:spPr bwMode="auto">
              <a:xfrm>
                <a:off x="685" y="613"/>
                <a:ext cx="1352" cy="331"/>
              </a:xfrm>
              <a:custGeom>
                <a:avLst/>
                <a:gdLst/>
                <a:ahLst/>
                <a:cxnLst>
                  <a:cxn ang="0">
                    <a:pos x="19" y="139"/>
                  </a:cxn>
                  <a:cxn ang="0">
                    <a:pos x="147" y="75"/>
                  </a:cxn>
                  <a:cxn ang="0">
                    <a:pos x="803" y="11"/>
                  </a:cxn>
                  <a:cxn ang="0">
                    <a:pos x="1283" y="139"/>
                  </a:cxn>
                  <a:cxn ang="0">
                    <a:pos x="1219" y="299"/>
                  </a:cxn>
                  <a:cxn ang="0">
                    <a:pos x="899" y="235"/>
                  </a:cxn>
                  <a:cxn ang="0">
                    <a:pos x="531" y="235"/>
                  </a:cxn>
                  <a:cxn ang="0">
                    <a:pos x="83" y="315"/>
                  </a:cxn>
                  <a:cxn ang="0">
                    <a:pos x="19" y="139"/>
                  </a:cxn>
                </a:cxnLst>
                <a:rect l="0" t="0" r="r" b="b"/>
                <a:pathLst>
                  <a:path w="1352" h="331">
                    <a:moveTo>
                      <a:pt x="19" y="139"/>
                    </a:moveTo>
                    <a:cubicBezTo>
                      <a:pt x="30" y="99"/>
                      <a:pt x="16" y="96"/>
                      <a:pt x="147" y="75"/>
                    </a:cubicBezTo>
                    <a:cubicBezTo>
                      <a:pt x="278" y="54"/>
                      <a:pt x="614" y="0"/>
                      <a:pt x="803" y="11"/>
                    </a:cubicBezTo>
                    <a:cubicBezTo>
                      <a:pt x="992" y="22"/>
                      <a:pt x="1214" y="91"/>
                      <a:pt x="1283" y="139"/>
                    </a:cubicBezTo>
                    <a:cubicBezTo>
                      <a:pt x="1352" y="187"/>
                      <a:pt x="1283" y="283"/>
                      <a:pt x="1219" y="299"/>
                    </a:cubicBezTo>
                    <a:cubicBezTo>
                      <a:pt x="1155" y="315"/>
                      <a:pt x="1014" y="246"/>
                      <a:pt x="899" y="235"/>
                    </a:cubicBezTo>
                    <a:cubicBezTo>
                      <a:pt x="784" y="224"/>
                      <a:pt x="667" y="222"/>
                      <a:pt x="531" y="235"/>
                    </a:cubicBezTo>
                    <a:cubicBezTo>
                      <a:pt x="395" y="248"/>
                      <a:pt x="166" y="331"/>
                      <a:pt x="83" y="315"/>
                    </a:cubicBezTo>
                    <a:cubicBezTo>
                      <a:pt x="0" y="299"/>
                      <a:pt x="8" y="179"/>
                      <a:pt x="19" y="139"/>
                    </a:cubicBezTo>
                    <a:close/>
                  </a:path>
                </a:pathLst>
              </a:custGeom>
              <a:blipFill dpi="0" rotWithShape="1">
                <a:blip r:embed="rId3"/>
                <a:srcRect/>
                <a:tile tx="0" ty="0" sx="100000" sy="100000" flip="none" algn="tl"/>
              </a:blip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" name="Freeform 75"/>
              <p:cNvSpPr>
                <a:spLocks/>
              </p:cNvSpPr>
              <p:nvPr/>
            </p:nvSpPr>
            <p:spPr bwMode="auto">
              <a:xfrm>
                <a:off x="1760" y="1613"/>
                <a:ext cx="117" cy="99"/>
              </a:xfrm>
              <a:custGeom>
                <a:avLst/>
                <a:gdLst/>
                <a:ahLst/>
                <a:cxnLst>
                  <a:cxn ang="0">
                    <a:pos x="0" y="35"/>
                  </a:cxn>
                  <a:cxn ang="0">
                    <a:pos x="48" y="3"/>
                  </a:cxn>
                  <a:cxn ang="0">
                    <a:pos x="112" y="51"/>
                  </a:cxn>
                  <a:cxn ang="0">
                    <a:pos x="80" y="99"/>
                  </a:cxn>
                </a:cxnLst>
                <a:rect l="0" t="0" r="r" b="b"/>
                <a:pathLst>
                  <a:path w="117" h="99">
                    <a:moveTo>
                      <a:pt x="0" y="35"/>
                    </a:moveTo>
                    <a:cubicBezTo>
                      <a:pt x="14" y="17"/>
                      <a:pt x="29" y="0"/>
                      <a:pt x="48" y="3"/>
                    </a:cubicBezTo>
                    <a:cubicBezTo>
                      <a:pt x="67" y="6"/>
                      <a:pt x="107" y="35"/>
                      <a:pt x="112" y="51"/>
                    </a:cubicBezTo>
                    <a:cubicBezTo>
                      <a:pt x="117" y="67"/>
                      <a:pt x="98" y="83"/>
                      <a:pt x="80" y="99"/>
                    </a:cubicBez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" name="Freeform 76"/>
              <p:cNvSpPr>
                <a:spLocks/>
              </p:cNvSpPr>
              <p:nvPr/>
            </p:nvSpPr>
            <p:spPr bwMode="auto">
              <a:xfrm rot="16891287">
                <a:off x="680" y="1621"/>
                <a:ext cx="117" cy="99"/>
              </a:xfrm>
              <a:custGeom>
                <a:avLst/>
                <a:gdLst/>
                <a:ahLst/>
                <a:cxnLst>
                  <a:cxn ang="0">
                    <a:pos x="0" y="35"/>
                  </a:cxn>
                  <a:cxn ang="0">
                    <a:pos x="48" y="3"/>
                  </a:cxn>
                  <a:cxn ang="0">
                    <a:pos x="112" y="51"/>
                  </a:cxn>
                  <a:cxn ang="0">
                    <a:pos x="80" y="99"/>
                  </a:cxn>
                </a:cxnLst>
                <a:rect l="0" t="0" r="r" b="b"/>
                <a:pathLst>
                  <a:path w="117" h="99">
                    <a:moveTo>
                      <a:pt x="0" y="35"/>
                    </a:moveTo>
                    <a:cubicBezTo>
                      <a:pt x="14" y="17"/>
                      <a:pt x="29" y="0"/>
                      <a:pt x="48" y="3"/>
                    </a:cubicBezTo>
                    <a:cubicBezTo>
                      <a:pt x="67" y="6"/>
                      <a:pt x="107" y="35"/>
                      <a:pt x="112" y="51"/>
                    </a:cubicBezTo>
                    <a:cubicBezTo>
                      <a:pt x="117" y="67"/>
                      <a:pt x="98" y="83"/>
                      <a:pt x="80" y="99"/>
                    </a:cubicBez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61" name="Group 77"/>
          <p:cNvGrpSpPr>
            <a:grpSpLocks/>
          </p:cNvGrpSpPr>
          <p:nvPr/>
        </p:nvGrpSpPr>
        <p:grpSpPr bwMode="auto">
          <a:xfrm rot="405995" flipH="1">
            <a:off x="4354190" y="3700161"/>
            <a:ext cx="2393950" cy="1047750"/>
            <a:chOff x="2736" y="2784"/>
            <a:chExt cx="1968" cy="958"/>
          </a:xfrm>
        </p:grpSpPr>
        <p:grpSp>
          <p:nvGrpSpPr>
            <p:cNvPr id="62" name="Group 78"/>
            <p:cNvGrpSpPr>
              <a:grpSpLocks/>
            </p:cNvGrpSpPr>
            <p:nvPr/>
          </p:nvGrpSpPr>
          <p:grpSpPr bwMode="auto">
            <a:xfrm>
              <a:off x="2736" y="2784"/>
              <a:ext cx="1968" cy="958"/>
              <a:chOff x="2736" y="2784"/>
              <a:chExt cx="1968" cy="958"/>
            </a:xfrm>
          </p:grpSpPr>
          <p:sp>
            <p:nvSpPr>
              <p:cNvPr id="64" name="Freeform 79"/>
              <p:cNvSpPr>
                <a:spLocks/>
              </p:cNvSpPr>
              <p:nvPr/>
            </p:nvSpPr>
            <p:spPr bwMode="auto">
              <a:xfrm>
                <a:off x="2736" y="3111"/>
                <a:ext cx="988" cy="631"/>
              </a:xfrm>
              <a:custGeom>
                <a:avLst/>
                <a:gdLst/>
                <a:ahLst/>
                <a:cxnLst>
                  <a:cxn ang="0">
                    <a:pos x="8" y="57"/>
                  </a:cxn>
                  <a:cxn ang="0">
                    <a:pos x="27" y="42"/>
                  </a:cxn>
                  <a:cxn ang="0">
                    <a:pos x="159" y="192"/>
                  </a:cxn>
                  <a:cxn ang="0">
                    <a:pos x="369" y="276"/>
                  </a:cxn>
                  <a:cxn ang="0">
                    <a:pos x="644" y="277"/>
                  </a:cxn>
                  <a:cxn ang="0">
                    <a:pos x="873" y="150"/>
                  </a:cxn>
                  <a:cxn ang="0">
                    <a:pos x="969" y="18"/>
                  </a:cxn>
                  <a:cxn ang="0">
                    <a:pos x="968" y="41"/>
                  </a:cxn>
                  <a:cxn ang="0">
                    <a:pos x="952" y="57"/>
                  </a:cxn>
                  <a:cxn ang="0">
                    <a:pos x="984" y="89"/>
                  </a:cxn>
                  <a:cxn ang="0">
                    <a:pos x="975" y="252"/>
                  </a:cxn>
                  <a:cxn ang="0">
                    <a:pos x="918" y="425"/>
                  </a:cxn>
                  <a:cxn ang="0">
                    <a:pos x="844" y="530"/>
                  </a:cxn>
                  <a:cxn ang="0">
                    <a:pos x="695" y="607"/>
                  </a:cxn>
                  <a:cxn ang="0">
                    <a:pos x="501" y="630"/>
                  </a:cxn>
                  <a:cxn ang="0">
                    <a:pos x="303" y="600"/>
                  </a:cxn>
                  <a:cxn ang="0">
                    <a:pos x="165" y="516"/>
                  </a:cxn>
                  <a:cxn ang="0">
                    <a:pos x="75" y="408"/>
                  </a:cxn>
                  <a:cxn ang="0">
                    <a:pos x="26" y="258"/>
                  </a:cxn>
                  <a:cxn ang="0">
                    <a:pos x="3" y="34"/>
                  </a:cxn>
                  <a:cxn ang="0">
                    <a:pos x="8" y="57"/>
                  </a:cxn>
                </a:cxnLst>
                <a:rect l="0" t="0" r="r" b="b"/>
                <a:pathLst>
                  <a:path w="988" h="631">
                    <a:moveTo>
                      <a:pt x="8" y="57"/>
                    </a:moveTo>
                    <a:cubicBezTo>
                      <a:pt x="12" y="58"/>
                      <a:pt x="2" y="20"/>
                      <a:pt x="27" y="42"/>
                    </a:cubicBezTo>
                    <a:cubicBezTo>
                      <a:pt x="52" y="64"/>
                      <a:pt x="102" y="153"/>
                      <a:pt x="159" y="192"/>
                    </a:cubicBezTo>
                    <a:cubicBezTo>
                      <a:pt x="216" y="231"/>
                      <a:pt x="288" y="262"/>
                      <a:pt x="369" y="276"/>
                    </a:cubicBezTo>
                    <a:cubicBezTo>
                      <a:pt x="450" y="290"/>
                      <a:pt x="560" y="298"/>
                      <a:pt x="644" y="277"/>
                    </a:cubicBezTo>
                    <a:cubicBezTo>
                      <a:pt x="728" y="256"/>
                      <a:pt x="819" y="193"/>
                      <a:pt x="873" y="150"/>
                    </a:cubicBezTo>
                    <a:cubicBezTo>
                      <a:pt x="927" y="107"/>
                      <a:pt x="953" y="36"/>
                      <a:pt x="969" y="18"/>
                    </a:cubicBezTo>
                    <a:cubicBezTo>
                      <a:pt x="985" y="0"/>
                      <a:pt x="971" y="35"/>
                      <a:pt x="968" y="41"/>
                    </a:cubicBezTo>
                    <a:cubicBezTo>
                      <a:pt x="965" y="47"/>
                      <a:pt x="949" y="49"/>
                      <a:pt x="952" y="57"/>
                    </a:cubicBezTo>
                    <a:cubicBezTo>
                      <a:pt x="955" y="65"/>
                      <a:pt x="980" y="57"/>
                      <a:pt x="984" y="89"/>
                    </a:cubicBezTo>
                    <a:cubicBezTo>
                      <a:pt x="988" y="121"/>
                      <a:pt x="986" y="196"/>
                      <a:pt x="975" y="252"/>
                    </a:cubicBezTo>
                    <a:cubicBezTo>
                      <a:pt x="964" y="308"/>
                      <a:pt x="939" y="378"/>
                      <a:pt x="918" y="425"/>
                    </a:cubicBezTo>
                    <a:cubicBezTo>
                      <a:pt x="896" y="471"/>
                      <a:pt x="882" y="500"/>
                      <a:pt x="844" y="530"/>
                    </a:cubicBezTo>
                    <a:cubicBezTo>
                      <a:pt x="807" y="561"/>
                      <a:pt x="752" y="591"/>
                      <a:pt x="695" y="607"/>
                    </a:cubicBezTo>
                    <a:cubicBezTo>
                      <a:pt x="637" y="623"/>
                      <a:pt x="566" y="631"/>
                      <a:pt x="501" y="630"/>
                    </a:cubicBezTo>
                    <a:cubicBezTo>
                      <a:pt x="436" y="629"/>
                      <a:pt x="359" y="619"/>
                      <a:pt x="303" y="600"/>
                    </a:cubicBezTo>
                    <a:cubicBezTo>
                      <a:pt x="247" y="581"/>
                      <a:pt x="203" y="548"/>
                      <a:pt x="165" y="516"/>
                    </a:cubicBezTo>
                    <a:cubicBezTo>
                      <a:pt x="127" y="484"/>
                      <a:pt x="98" y="451"/>
                      <a:pt x="75" y="408"/>
                    </a:cubicBezTo>
                    <a:cubicBezTo>
                      <a:pt x="52" y="365"/>
                      <a:pt x="38" y="320"/>
                      <a:pt x="26" y="258"/>
                    </a:cubicBezTo>
                    <a:cubicBezTo>
                      <a:pt x="14" y="196"/>
                      <a:pt x="6" y="67"/>
                      <a:pt x="3" y="34"/>
                    </a:cubicBezTo>
                    <a:cubicBezTo>
                      <a:pt x="0" y="1"/>
                      <a:pt x="4" y="56"/>
                      <a:pt x="8" y="57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" name="Oval 80"/>
              <p:cNvSpPr>
                <a:spLocks noChangeArrowheads="1"/>
              </p:cNvSpPr>
              <p:nvPr/>
            </p:nvSpPr>
            <p:spPr bwMode="auto">
              <a:xfrm>
                <a:off x="2736" y="2928"/>
                <a:ext cx="992" cy="480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DDDDDD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6" name="Freeform 81"/>
              <p:cNvSpPr>
                <a:spLocks/>
              </p:cNvSpPr>
              <p:nvPr/>
            </p:nvSpPr>
            <p:spPr bwMode="auto">
              <a:xfrm>
                <a:off x="3696" y="2784"/>
                <a:ext cx="1008" cy="480"/>
              </a:xfrm>
              <a:custGeom>
                <a:avLst/>
                <a:gdLst/>
                <a:ahLst/>
                <a:cxnLst>
                  <a:cxn ang="0">
                    <a:pos x="48" y="632"/>
                  </a:cxn>
                  <a:cxn ang="0">
                    <a:pos x="336" y="440"/>
                  </a:cxn>
                  <a:cxn ang="0">
                    <a:pos x="912" y="200"/>
                  </a:cxn>
                  <a:cxn ang="0">
                    <a:pos x="1352" y="216"/>
                  </a:cxn>
                  <a:cxn ang="0">
                    <a:pos x="1632" y="248"/>
                  </a:cxn>
                  <a:cxn ang="0">
                    <a:pos x="1776" y="296"/>
                  </a:cxn>
                  <a:cxn ang="0">
                    <a:pos x="1824" y="104"/>
                  </a:cxn>
                  <a:cxn ang="0">
                    <a:pos x="1824" y="8"/>
                  </a:cxn>
                  <a:cxn ang="0">
                    <a:pos x="1632" y="56"/>
                  </a:cxn>
                  <a:cxn ang="0">
                    <a:pos x="1440" y="56"/>
                  </a:cxn>
                  <a:cxn ang="0">
                    <a:pos x="1200" y="56"/>
                  </a:cxn>
                  <a:cxn ang="0">
                    <a:pos x="960" y="56"/>
                  </a:cxn>
                  <a:cxn ang="0">
                    <a:pos x="624" y="152"/>
                  </a:cxn>
                  <a:cxn ang="0">
                    <a:pos x="336" y="296"/>
                  </a:cxn>
                  <a:cxn ang="0">
                    <a:pos x="144" y="440"/>
                  </a:cxn>
                  <a:cxn ang="0">
                    <a:pos x="48" y="488"/>
                  </a:cxn>
                  <a:cxn ang="0">
                    <a:pos x="48" y="632"/>
                  </a:cxn>
                </a:cxnLst>
                <a:rect l="0" t="0" r="r" b="b"/>
                <a:pathLst>
                  <a:path w="1856" h="640">
                    <a:moveTo>
                      <a:pt x="48" y="632"/>
                    </a:moveTo>
                    <a:cubicBezTo>
                      <a:pt x="96" y="624"/>
                      <a:pt x="192" y="512"/>
                      <a:pt x="336" y="440"/>
                    </a:cubicBezTo>
                    <a:cubicBezTo>
                      <a:pt x="480" y="368"/>
                      <a:pt x="743" y="237"/>
                      <a:pt x="912" y="200"/>
                    </a:cubicBezTo>
                    <a:cubicBezTo>
                      <a:pt x="1081" y="163"/>
                      <a:pt x="1232" y="208"/>
                      <a:pt x="1352" y="216"/>
                    </a:cubicBezTo>
                    <a:cubicBezTo>
                      <a:pt x="1472" y="224"/>
                      <a:pt x="1561" y="235"/>
                      <a:pt x="1632" y="248"/>
                    </a:cubicBezTo>
                    <a:cubicBezTo>
                      <a:pt x="1703" y="261"/>
                      <a:pt x="1744" y="320"/>
                      <a:pt x="1776" y="296"/>
                    </a:cubicBezTo>
                    <a:cubicBezTo>
                      <a:pt x="1808" y="272"/>
                      <a:pt x="1816" y="152"/>
                      <a:pt x="1824" y="104"/>
                    </a:cubicBezTo>
                    <a:cubicBezTo>
                      <a:pt x="1832" y="56"/>
                      <a:pt x="1856" y="16"/>
                      <a:pt x="1824" y="8"/>
                    </a:cubicBezTo>
                    <a:cubicBezTo>
                      <a:pt x="1792" y="0"/>
                      <a:pt x="1696" y="48"/>
                      <a:pt x="1632" y="56"/>
                    </a:cubicBezTo>
                    <a:cubicBezTo>
                      <a:pt x="1568" y="64"/>
                      <a:pt x="1512" y="56"/>
                      <a:pt x="1440" y="56"/>
                    </a:cubicBezTo>
                    <a:cubicBezTo>
                      <a:pt x="1368" y="56"/>
                      <a:pt x="1280" y="56"/>
                      <a:pt x="1200" y="56"/>
                    </a:cubicBezTo>
                    <a:cubicBezTo>
                      <a:pt x="1120" y="56"/>
                      <a:pt x="1056" y="40"/>
                      <a:pt x="960" y="56"/>
                    </a:cubicBezTo>
                    <a:cubicBezTo>
                      <a:pt x="864" y="72"/>
                      <a:pt x="728" y="112"/>
                      <a:pt x="624" y="152"/>
                    </a:cubicBezTo>
                    <a:cubicBezTo>
                      <a:pt x="520" y="192"/>
                      <a:pt x="416" y="248"/>
                      <a:pt x="336" y="296"/>
                    </a:cubicBezTo>
                    <a:cubicBezTo>
                      <a:pt x="256" y="344"/>
                      <a:pt x="192" y="408"/>
                      <a:pt x="144" y="440"/>
                    </a:cubicBezTo>
                    <a:cubicBezTo>
                      <a:pt x="96" y="472"/>
                      <a:pt x="64" y="456"/>
                      <a:pt x="48" y="488"/>
                    </a:cubicBezTo>
                    <a:cubicBezTo>
                      <a:pt x="32" y="520"/>
                      <a:pt x="0" y="640"/>
                      <a:pt x="48" y="63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pic>
          <p:nvPicPr>
            <p:cNvPr id="63" name="Picture 82" descr="uz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880" y="3473"/>
              <a:ext cx="720" cy="127"/>
            </a:xfrm>
            <a:prstGeom prst="rect">
              <a:avLst/>
            </a:prstGeom>
            <a:noFill/>
          </p:spPr>
        </p:pic>
      </p:grpSp>
      <p:grpSp>
        <p:nvGrpSpPr>
          <p:cNvPr id="67" name="Group 83"/>
          <p:cNvGrpSpPr>
            <a:grpSpLocks/>
          </p:cNvGrpSpPr>
          <p:nvPr/>
        </p:nvGrpSpPr>
        <p:grpSpPr bwMode="auto">
          <a:xfrm>
            <a:off x="3862305" y="4606243"/>
            <a:ext cx="883806" cy="2112894"/>
            <a:chOff x="1344" y="1437"/>
            <a:chExt cx="607" cy="1462"/>
          </a:xfrm>
        </p:grpSpPr>
        <p:sp>
          <p:nvSpPr>
            <p:cNvPr id="68" name="Freeform 84"/>
            <p:cNvSpPr>
              <a:spLocks/>
            </p:cNvSpPr>
            <p:nvPr/>
          </p:nvSpPr>
          <p:spPr bwMode="auto">
            <a:xfrm>
              <a:off x="1344" y="1437"/>
              <a:ext cx="607" cy="1462"/>
            </a:xfrm>
            <a:custGeom>
              <a:avLst/>
              <a:gdLst/>
              <a:ahLst/>
              <a:cxnLst>
                <a:cxn ang="0">
                  <a:pos x="126" y="21"/>
                </a:cxn>
                <a:cxn ang="0">
                  <a:pos x="216" y="3"/>
                </a:cxn>
                <a:cxn ang="0">
                  <a:pos x="342" y="3"/>
                </a:cxn>
                <a:cxn ang="0">
                  <a:pos x="432" y="21"/>
                </a:cxn>
                <a:cxn ang="0">
                  <a:pos x="412" y="59"/>
                </a:cxn>
                <a:cxn ang="0">
                  <a:pos x="412" y="203"/>
                </a:cxn>
                <a:cxn ang="0">
                  <a:pos x="445" y="291"/>
                </a:cxn>
                <a:cxn ang="0">
                  <a:pos x="559" y="483"/>
                </a:cxn>
                <a:cxn ang="0">
                  <a:pos x="577" y="729"/>
                </a:cxn>
                <a:cxn ang="0">
                  <a:pos x="595" y="1095"/>
                </a:cxn>
                <a:cxn ang="0">
                  <a:pos x="601" y="1371"/>
                </a:cxn>
                <a:cxn ang="0">
                  <a:pos x="556" y="1451"/>
                </a:cxn>
                <a:cxn ang="0">
                  <a:pos x="298" y="1439"/>
                </a:cxn>
                <a:cxn ang="0">
                  <a:pos x="58" y="1451"/>
                </a:cxn>
                <a:cxn ang="0">
                  <a:pos x="19" y="1389"/>
                </a:cxn>
                <a:cxn ang="0">
                  <a:pos x="13" y="1209"/>
                </a:cxn>
                <a:cxn ang="0">
                  <a:pos x="1" y="765"/>
                </a:cxn>
                <a:cxn ang="0">
                  <a:pos x="10" y="503"/>
                </a:cxn>
                <a:cxn ang="0">
                  <a:pos x="64" y="389"/>
                </a:cxn>
                <a:cxn ang="0">
                  <a:pos x="124" y="299"/>
                </a:cxn>
                <a:cxn ang="0">
                  <a:pos x="157" y="213"/>
                </a:cxn>
                <a:cxn ang="0">
                  <a:pos x="151" y="111"/>
                </a:cxn>
                <a:cxn ang="0">
                  <a:pos x="126" y="21"/>
                </a:cxn>
              </a:cxnLst>
              <a:rect l="0" t="0" r="r" b="b"/>
              <a:pathLst>
                <a:path w="607" h="1462">
                  <a:moveTo>
                    <a:pt x="126" y="21"/>
                  </a:moveTo>
                  <a:cubicBezTo>
                    <a:pt x="137" y="3"/>
                    <a:pt x="180" y="6"/>
                    <a:pt x="216" y="3"/>
                  </a:cubicBezTo>
                  <a:cubicBezTo>
                    <a:pt x="252" y="0"/>
                    <a:pt x="306" y="0"/>
                    <a:pt x="342" y="3"/>
                  </a:cubicBezTo>
                  <a:cubicBezTo>
                    <a:pt x="378" y="6"/>
                    <a:pt x="420" y="12"/>
                    <a:pt x="432" y="21"/>
                  </a:cubicBezTo>
                  <a:cubicBezTo>
                    <a:pt x="444" y="30"/>
                    <a:pt x="415" y="29"/>
                    <a:pt x="412" y="59"/>
                  </a:cubicBezTo>
                  <a:cubicBezTo>
                    <a:pt x="409" y="89"/>
                    <a:pt x="407" y="164"/>
                    <a:pt x="412" y="203"/>
                  </a:cubicBezTo>
                  <a:cubicBezTo>
                    <a:pt x="417" y="242"/>
                    <a:pt x="421" y="244"/>
                    <a:pt x="445" y="291"/>
                  </a:cubicBezTo>
                  <a:cubicBezTo>
                    <a:pt x="469" y="338"/>
                    <a:pt x="537" y="410"/>
                    <a:pt x="559" y="483"/>
                  </a:cubicBezTo>
                  <a:cubicBezTo>
                    <a:pt x="581" y="556"/>
                    <a:pt x="571" y="627"/>
                    <a:pt x="577" y="729"/>
                  </a:cubicBezTo>
                  <a:cubicBezTo>
                    <a:pt x="583" y="831"/>
                    <a:pt x="591" y="988"/>
                    <a:pt x="595" y="1095"/>
                  </a:cubicBezTo>
                  <a:cubicBezTo>
                    <a:pt x="599" y="1202"/>
                    <a:pt x="607" y="1312"/>
                    <a:pt x="601" y="1371"/>
                  </a:cubicBezTo>
                  <a:cubicBezTo>
                    <a:pt x="595" y="1430"/>
                    <a:pt x="606" y="1440"/>
                    <a:pt x="556" y="1451"/>
                  </a:cubicBezTo>
                  <a:cubicBezTo>
                    <a:pt x="506" y="1462"/>
                    <a:pt x="381" y="1439"/>
                    <a:pt x="298" y="1439"/>
                  </a:cubicBezTo>
                  <a:cubicBezTo>
                    <a:pt x="215" y="1439"/>
                    <a:pt x="104" y="1459"/>
                    <a:pt x="58" y="1451"/>
                  </a:cubicBezTo>
                  <a:cubicBezTo>
                    <a:pt x="12" y="1443"/>
                    <a:pt x="27" y="1429"/>
                    <a:pt x="19" y="1389"/>
                  </a:cubicBezTo>
                  <a:cubicBezTo>
                    <a:pt x="11" y="1349"/>
                    <a:pt x="16" y="1313"/>
                    <a:pt x="13" y="1209"/>
                  </a:cubicBezTo>
                  <a:cubicBezTo>
                    <a:pt x="10" y="1105"/>
                    <a:pt x="1" y="883"/>
                    <a:pt x="1" y="765"/>
                  </a:cubicBezTo>
                  <a:cubicBezTo>
                    <a:pt x="1" y="647"/>
                    <a:pt x="0" y="566"/>
                    <a:pt x="10" y="503"/>
                  </a:cubicBezTo>
                  <a:cubicBezTo>
                    <a:pt x="20" y="440"/>
                    <a:pt x="45" y="423"/>
                    <a:pt x="64" y="389"/>
                  </a:cubicBezTo>
                  <a:cubicBezTo>
                    <a:pt x="83" y="355"/>
                    <a:pt x="109" y="328"/>
                    <a:pt x="124" y="299"/>
                  </a:cubicBezTo>
                  <a:cubicBezTo>
                    <a:pt x="139" y="270"/>
                    <a:pt x="153" y="244"/>
                    <a:pt x="157" y="213"/>
                  </a:cubicBezTo>
                  <a:cubicBezTo>
                    <a:pt x="161" y="182"/>
                    <a:pt x="156" y="143"/>
                    <a:pt x="151" y="111"/>
                  </a:cubicBezTo>
                  <a:cubicBezTo>
                    <a:pt x="146" y="79"/>
                    <a:pt x="114" y="40"/>
                    <a:pt x="126" y="21"/>
                  </a:cubicBezTo>
                  <a:close/>
                </a:path>
              </a:pathLst>
            </a:custGeom>
            <a:gradFill rotWithShape="1">
              <a:gsLst>
                <a:gs pos="0">
                  <a:srgbClr val="00FFFF">
                    <a:alpha val="67000"/>
                  </a:srgbClr>
                </a:gs>
                <a:gs pos="50000">
                  <a:srgbClr val="FFFFFF">
                    <a:alpha val="67999"/>
                  </a:srgbClr>
                </a:gs>
                <a:gs pos="100000">
                  <a:srgbClr val="00FFFF">
                    <a:alpha val="67000"/>
                  </a:srgbClr>
                </a:gs>
              </a:gsLst>
              <a:lin ang="18900000" scaled="1"/>
            </a:gradFill>
            <a:ln w="9525">
              <a:solidFill>
                <a:srgbClr val="00FF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9" name="Freeform 85"/>
            <p:cNvSpPr>
              <a:spLocks/>
            </p:cNvSpPr>
            <p:nvPr/>
          </p:nvSpPr>
          <p:spPr bwMode="auto">
            <a:xfrm>
              <a:off x="1462" y="1440"/>
              <a:ext cx="314" cy="48"/>
            </a:xfrm>
            <a:custGeom>
              <a:avLst/>
              <a:gdLst/>
              <a:ahLst/>
              <a:cxnLst>
                <a:cxn ang="0">
                  <a:pos x="8" y="144"/>
                </a:cxn>
                <a:cxn ang="0">
                  <a:pos x="88" y="64"/>
                </a:cxn>
                <a:cxn ang="0">
                  <a:pos x="536" y="0"/>
                </a:cxn>
                <a:cxn ang="0">
                  <a:pos x="952" y="64"/>
                </a:cxn>
                <a:cxn ang="0">
                  <a:pos x="1064" y="144"/>
                </a:cxn>
                <a:cxn ang="0">
                  <a:pos x="968" y="224"/>
                </a:cxn>
                <a:cxn ang="0">
                  <a:pos x="616" y="288"/>
                </a:cxn>
                <a:cxn ang="0">
                  <a:pos x="200" y="240"/>
                </a:cxn>
                <a:cxn ang="0">
                  <a:pos x="104" y="208"/>
                </a:cxn>
                <a:cxn ang="0">
                  <a:pos x="8" y="144"/>
                </a:cxn>
              </a:cxnLst>
              <a:rect l="0" t="0" r="r" b="b"/>
              <a:pathLst>
                <a:path w="1067" h="291">
                  <a:moveTo>
                    <a:pt x="8" y="144"/>
                  </a:moveTo>
                  <a:cubicBezTo>
                    <a:pt x="5" y="120"/>
                    <a:pt x="0" y="88"/>
                    <a:pt x="88" y="64"/>
                  </a:cubicBezTo>
                  <a:cubicBezTo>
                    <a:pt x="176" y="40"/>
                    <a:pt x="392" y="0"/>
                    <a:pt x="536" y="0"/>
                  </a:cubicBezTo>
                  <a:cubicBezTo>
                    <a:pt x="680" y="0"/>
                    <a:pt x="864" y="40"/>
                    <a:pt x="952" y="64"/>
                  </a:cubicBezTo>
                  <a:cubicBezTo>
                    <a:pt x="1040" y="88"/>
                    <a:pt x="1061" y="117"/>
                    <a:pt x="1064" y="144"/>
                  </a:cubicBezTo>
                  <a:cubicBezTo>
                    <a:pt x="1067" y="171"/>
                    <a:pt x="1043" y="200"/>
                    <a:pt x="968" y="224"/>
                  </a:cubicBezTo>
                  <a:cubicBezTo>
                    <a:pt x="893" y="248"/>
                    <a:pt x="744" y="285"/>
                    <a:pt x="616" y="288"/>
                  </a:cubicBezTo>
                  <a:cubicBezTo>
                    <a:pt x="488" y="291"/>
                    <a:pt x="285" y="253"/>
                    <a:pt x="200" y="240"/>
                  </a:cubicBezTo>
                  <a:cubicBezTo>
                    <a:pt x="115" y="227"/>
                    <a:pt x="139" y="221"/>
                    <a:pt x="104" y="208"/>
                  </a:cubicBezTo>
                  <a:cubicBezTo>
                    <a:pt x="69" y="195"/>
                    <a:pt x="11" y="168"/>
                    <a:pt x="8" y="144"/>
                  </a:cubicBezTo>
                  <a:close/>
                </a:path>
              </a:pathLst>
            </a:custGeom>
            <a:gradFill rotWithShape="1">
              <a:gsLst>
                <a:gs pos="0">
                  <a:srgbClr val="00FFFF"/>
                </a:gs>
                <a:gs pos="100000">
                  <a:srgbClr val="0066FF"/>
                </a:gs>
              </a:gsLst>
              <a:path path="rect">
                <a:fillToRect l="50000" t="50000" r="50000" b="50000"/>
              </a:path>
            </a:gradFill>
            <a:ln w="12700" cap="flat" cmpd="sng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0" name="Freeform 86"/>
            <p:cNvSpPr>
              <a:spLocks/>
            </p:cNvSpPr>
            <p:nvPr/>
          </p:nvSpPr>
          <p:spPr bwMode="auto">
            <a:xfrm>
              <a:off x="1458" y="1459"/>
              <a:ext cx="324" cy="71"/>
            </a:xfrm>
            <a:custGeom>
              <a:avLst/>
              <a:gdLst/>
              <a:ahLst/>
              <a:cxnLst>
                <a:cxn ang="0">
                  <a:pos x="6" y="5"/>
                </a:cxn>
                <a:cxn ang="0">
                  <a:pos x="12" y="53"/>
                </a:cxn>
                <a:cxn ang="0">
                  <a:pos x="78" y="65"/>
                </a:cxn>
                <a:cxn ang="0">
                  <a:pos x="156" y="71"/>
                </a:cxn>
                <a:cxn ang="0">
                  <a:pos x="246" y="65"/>
                </a:cxn>
                <a:cxn ang="0">
                  <a:pos x="312" y="53"/>
                </a:cxn>
                <a:cxn ang="0">
                  <a:pos x="318" y="5"/>
                </a:cxn>
                <a:cxn ang="0">
                  <a:pos x="294" y="23"/>
                </a:cxn>
                <a:cxn ang="0">
                  <a:pos x="174" y="29"/>
                </a:cxn>
                <a:cxn ang="0">
                  <a:pos x="42" y="23"/>
                </a:cxn>
                <a:cxn ang="0">
                  <a:pos x="12" y="5"/>
                </a:cxn>
              </a:cxnLst>
              <a:rect l="0" t="0" r="r" b="b"/>
              <a:pathLst>
                <a:path w="324" h="71">
                  <a:moveTo>
                    <a:pt x="6" y="5"/>
                  </a:moveTo>
                  <a:cubicBezTo>
                    <a:pt x="7" y="13"/>
                    <a:pt x="0" y="43"/>
                    <a:pt x="12" y="53"/>
                  </a:cubicBezTo>
                  <a:cubicBezTo>
                    <a:pt x="24" y="63"/>
                    <a:pt x="54" y="62"/>
                    <a:pt x="78" y="65"/>
                  </a:cubicBezTo>
                  <a:cubicBezTo>
                    <a:pt x="102" y="68"/>
                    <a:pt x="128" y="71"/>
                    <a:pt x="156" y="71"/>
                  </a:cubicBezTo>
                  <a:cubicBezTo>
                    <a:pt x="184" y="71"/>
                    <a:pt x="220" y="68"/>
                    <a:pt x="246" y="65"/>
                  </a:cubicBezTo>
                  <a:cubicBezTo>
                    <a:pt x="272" y="62"/>
                    <a:pt x="300" y="63"/>
                    <a:pt x="312" y="53"/>
                  </a:cubicBezTo>
                  <a:cubicBezTo>
                    <a:pt x="324" y="43"/>
                    <a:pt x="321" y="10"/>
                    <a:pt x="318" y="5"/>
                  </a:cubicBezTo>
                  <a:cubicBezTo>
                    <a:pt x="315" y="0"/>
                    <a:pt x="318" y="19"/>
                    <a:pt x="294" y="23"/>
                  </a:cubicBezTo>
                  <a:cubicBezTo>
                    <a:pt x="270" y="27"/>
                    <a:pt x="216" y="29"/>
                    <a:pt x="174" y="29"/>
                  </a:cubicBezTo>
                  <a:cubicBezTo>
                    <a:pt x="132" y="29"/>
                    <a:pt x="69" y="27"/>
                    <a:pt x="42" y="23"/>
                  </a:cubicBezTo>
                  <a:cubicBezTo>
                    <a:pt x="15" y="19"/>
                    <a:pt x="18" y="9"/>
                    <a:pt x="12" y="5"/>
                  </a:cubicBezTo>
                </a:path>
              </a:pathLst>
            </a:custGeom>
            <a:gradFill rotWithShape="1">
              <a:gsLst>
                <a:gs pos="0">
                  <a:schemeClr val="accent2"/>
                </a:gs>
                <a:gs pos="50000">
                  <a:srgbClr val="0066FF"/>
                </a:gs>
                <a:gs pos="100000">
                  <a:schemeClr val="accent2"/>
                </a:gs>
              </a:gsLst>
              <a:lin ang="5400000" scaled="1"/>
            </a:gradFill>
            <a:ln w="9525">
              <a:solidFill>
                <a:srgbClr val="0033CC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1" name="Group 87"/>
          <p:cNvGrpSpPr>
            <a:grpSpLocks/>
          </p:cNvGrpSpPr>
          <p:nvPr/>
        </p:nvGrpSpPr>
        <p:grpSpPr bwMode="auto">
          <a:xfrm>
            <a:off x="7130257" y="3766079"/>
            <a:ext cx="1744662" cy="1998663"/>
            <a:chOff x="4321" y="2942"/>
            <a:chExt cx="1099" cy="1259"/>
          </a:xfrm>
        </p:grpSpPr>
        <p:grpSp>
          <p:nvGrpSpPr>
            <p:cNvPr id="72" name="Group 88"/>
            <p:cNvGrpSpPr>
              <a:grpSpLocks/>
            </p:cNvGrpSpPr>
            <p:nvPr/>
          </p:nvGrpSpPr>
          <p:grpSpPr bwMode="auto">
            <a:xfrm>
              <a:off x="4321" y="2954"/>
              <a:ext cx="1099" cy="1247"/>
              <a:chOff x="560" y="1384"/>
              <a:chExt cx="1627" cy="1877"/>
            </a:xfrm>
          </p:grpSpPr>
          <p:sp>
            <p:nvSpPr>
              <p:cNvPr id="74" name="Freeform 89"/>
              <p:cNvSpPr>
                <a:spLocks/>
              </p:cNvSpPr>
              <p:nvPr/>
            </p:nvSpPr>
            <p:spPr bwMode="auto">
              <a:xfrm>
                <a:off x="560" y="1547"/>
                <a:ext cx="1627" cy="1714"/>
              </a:xfrm>
              <a:custGeom>
                <a:avLst/>
                <a:gdLst/>
                <a:ahLst/>
                <a:cxnLst>
                  <a:cxn ang="0">
                    <a:pos x="24" y="237"/>
                  </a:cxn>
                  <a:cxn ang="0">
                    <a:pos x="72" y="77"/>
                  </a:cxn>
                  <a:cxn ang="0">
                    <a:pos x="232" y="45"/>
                  </a:cxn>
                  <a:cxn ang="0">
                    <a:pos x="792" y="45"/>
                  </a:cxn>
                  <a:cxn ang="0">
                    <a:pos x="1384" y="45"/>
                  </a:cxn>
                  <a:cxn ang="0">
                    <a:pos x="1512" y="125"/>
                  </a:cxn>
                  <a:cxn ang="0">
                    <a:pos x="1544" y="221"/>
                  </a:cxn>
                  <a:cxn ang="0">
                    <a:pos x="1560" y="381"/>
                  </a:cxn>
                  <a:cxn ang="0">
                    <a:pos x="1592" y="1501"/>
                  </a:cxn>
                  <a:cxn ang="0">
                    <a:pos x="1352" y="1661"/>
                  </a:cxn>
                  <a:cxn ang="0">
                    <a:pos x="1240" y="1661"/>
                  </a:cxn>
                  <a:cxn ang="0">
                    <a:pos x="312" y="1677"/>
                  </a:cxn>
                  <a:cxn ang="0">
                    <a:pos x="72" y="1645"/>
                  </a:cxn>
                  <a:cxn ang="0">
                    <a:pos x="8" y="1357"/>
                  </a:cxn>
                  <a:cxn ang="0">
                    <a:pos x="24" y="237"/>
                  </a:cxn>
                </a:cxnLst>
                <a:rect l="0" t="0" r="r" b="b"/>
                <a:pathLst>
                  <a:path w="1627" h="1714">
                    <a:moveTo>
                      <a:pt x="24" y="237"/>
                    </a:moveTo>
                    <a:cubicBezTo>
                      <a:pt x="37" y="0"/>
                      <a:pt x="37" y="109"/>
                      <a:pt x="72" y="77"/>
                    </a:cubicBezTo>
                    <a:cubicBezTo>
                      <a:pt x="107" y="45"/>
                      <a:pt x="112" y="50"/>
                      <a:pt x="232" y="45"/>
                    </a:cubicBezTo>
                    <a:cubicBezTo>
                      <a:pt x="352" y="40"/>
                      <a:pt x="600" y="45"/>
                      <a:pt x="792" y="45"/>
                    </a:cubicBezTo>
                    <a:cubicBezTo>
                      <a:pt x="984" y="45"/>
                      <a:pt x="1264" y="32"/>
                      <a:pt x="1384" y="45"/>
                    </a:cubicBezTo>
                    <a:cubicBezTo>
                      <a:pt x="1504" y="58"/>
                      <a:pt x="1485" y="96"/>
                      <a:pt x="1512" y="125"/>
                    </a:cubicBezTo>
                    <a:cubicBezTo>
                      <a:pt x="1539" y="154"/>
                      <a:pt x="1536" y="178"/>
                      <a:pt x="1544" y="221"/>
                    </a:cubicBezTo>
                    <a:cubicBezTo>
                      <a:pt x="1552" y="264"/>
                      <a:pt x="1552" y="168"/>
                      <a:pt x="1560" y="381"/>
                    </a:cubicBezTo>
                    <a:cubicBezTo>
                      <a:pt x="1568" y="594"/>
                      <a:pt x="1627" y="1288"/>
                      <a:pt x="1592" y="1501"/>
                    </a:cubicBezTo>
                    <a:cubicBezTo>
                      <a:pt x="1557" y="1714"/>
                      <a:pt x="1411" y="1634"/>
                      <a:pt x="1352" y="1661"/>
                    </a:cubicBezTo>
                    <a:cubicBezTo>
                      <a:pt x="1293" y="1688"/>
                      <a:pt x="1413" y="1658"/>
                      <a:pt x="1240" y="1661"/>
                    </a:cubicBezTo>
                    <a:cubicBezTo>
                      <a:pt x="1067" y="1664"/>
                      <a:pt x="507" y="1680"/>
                      <a:pt x="312" y="1677"/>
                    </a:cubicBezTo>
                    <a:cubicBezTo>
                      <a:pt x="117" y="1674"/>
                      <a:pt x="123" y="1698"/>
                      <a:pt x="72" y="1645"/>
                    </a:cubicBezTo>
                    <a:cubicBezTo>
                      <a:pt x="21" y="1592"/>
                      <a:pt x="16" y="1592"/>
                      <a:pt x="8" y="1357"/>
                    </a:cubicBezTo>
                    <a:cubicBezTo>
                      <a:pt x="0" y="1122"/>
                      <a:pt x="21" y="470"/>
                      <a:pt x="24" y="237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B2B2B2"/>
                  </a:gs>
                </a:gsLst>
                <a:path path="rect">
                  <a:fillToRect l="50000" t="50000" r="50000" b="50000"/>
                </a:path>
              </a:gradFill>
              <a:ln w="127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5" name="Oval 90"/>
              <p:cNvSpPr>
                <a:spLocks noChangeArrowheads="1"/>
              </p:cNvSpPr>
              <p:nvPr/>
            </p:nvSpPr>
            <p:spPr bwMode="auto">
              <a:xfrm>
                <a:off x="1528" y="1544"/>
                <a:ext cx="384" cy="160"/>
              </a:xfrm>
              <a:prstGeom prst="ellipse">
                <a:avLst/>
              </a:prstGeom>
              <a:solidFill>
                <a:srgbClr val="B2B2B2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6" name="Freeform 91"/>
              <p:cNvSpPr>
                <a:spLocks/>
              </p:cNvSpPr>
              <p:nvPr/>
            </p:nvSpPr>
            <p:spPr bwMode="auto">
              <a:xfrm>
                <a:off x="1544" y="1464"/>
                <a:ext cx="352" cy="128"/>
              </a:xfrm>
              <a:custGeom>
                <a:avLst/>
                <a:gdLst/>
                <a:ahLst/>
                <a:cxnLst>
                  <a:cxn ang="0">
                    <a:pos x="0" y="128"/>
                  </a:cxn>
                  <a:cxn ang="0">
                    <a:pos x="0" y="0"/>
                  </a:cxn>
                  <a:cxn ang="0">
                    <a:pos x="352" y="0"/>
                  </a:cxn>
                  <a:cxn ang="0">
                    <a:pos x="352" y="128"/>
                  </a:cxn>
                </a:cxnLst>
                <a:rect l="0" t="0" r="r" b="b"/>
                <a:pathLst>
                  <a:path w="352" h="128">
                    <a:moveTo>
                      <a:pt x="0" y="128"/>
                    </a:moveTo>
                    <a:lnTo>
                      <a:pt x="0" y="0"/>
                    </a:lnTo>
                    <a:lnTo>
                      <a:pt x="352" y="0"/>
                    </a:lnTo>
                    <a:lnTo>
                      <a:pt x="352" y="128"/>
                    </a:lnTo>
                  </a:path>
                </a:pathLst>
              </a:custGeom>
              <a:solidFill>
                <a:srgbClr val="B2B2B2"/>
              </a:soli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7" name="Oval 92"/>
              <p:cNvSpPr>
                <a:spLocks noChangeArrowheads="1"/>
              </p:cNvSpPr>
              <p:nvPr/>
            </p:nvSpPr>
            <p:spPr bwMode="auto">
              <a:xfrm>
                <a:off x="1528" y="1384"/>
                <a:ext cx="400" cy="144"/>
              </a:xfrm>
              <a:prstGeom prst="ellipse">
                <a:avLst/>
              </a:prstGeom>
              <a:solidFill>
                <a:srgbClr val="4D4D4D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8" name="Freeform 93"/>
              <p:cNvSpPr>
                <a:spLocks/>
              </p:cNvSpPr>
              <p:nvPr/>
            </p:nvSpPr>
            <p:spPr bwMode="auto">
              <a:xfrm>
                <a:off x="600" y="1688"/>
                <a:ext cx="1472" cy="15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112"/>
                  </a:cxn>
                  <a:cxn ang="0">
                    <a:pos x="384" y="144"/>
                  </a:cxn>
                  <a:cxn ang="0">
                    <a:pos x="864" y="144"/>
                  </a:cxn>
                  <a:cxn ang="0">
                    <a:pos x="1360" y="128"/>
                  </a:cxn>
                  <a:cxn ang="0">
                    <a:pos x="1472" y="0"/>
                  </a:cxn>
                </a:cxnLst>
                <a:rect l="0" t="0" r="r" b="b"/>
                <a:pathLst>
                  <a:path w="1472" h="152">
                    <a:moveTo>
                      <a:pt x="0" y="0"/>
                    </a:moveTo>
                    <a:cubicBezTo>
                      <a:pt x="16" y="19"/>
                      <a:pt x="32" y="88"/>
                      <a:pt x="96" y="112"/>
                    </a:cubicBezTo>
                    <a:cubicBezTo>
                      <a:pt x="160" y="136"/>
                      <a:pt x="256" y="139"/>
                      <a:pt x="384" y="144"/>
                    </a:cubicBezTo>
                    <a:cubicBezTo>
                      <a:pt x="512" y="149"/>
                      <a:pt x="701" y="147"/>
                      <a:pt x="864" y="144"/>
                    </a:cubicBezTo>
                    <a:cubicBezTo>
                      <a:pt x="1027" y="141"/>
                      <a:pt x="1259" y="152"/>
                      <a:pt x="1360" y="128"/>
                    </a:cubicBezTo>
                    <a:cubicBezTo>
                      <a:pt x="1461" y="104"/>
                      <a:pt x="1466" y="52"/>
                      <a:pt x="1472" y="0"/>
                    </a:cubicBez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9" name="Freeform 94"/>
              <p:cNvSpPr>
                <a:spLocks/>
              </p:cNvSpPr>
              <p:nvPr/>
            </p:nvSpPr>
            <p:spPr bwMode="auto">
              <a:xfrm>
                <a:off x="691" y="1405"/>
                <a:ext cx="584" cy="344"/>
              </a:xfrm>
              <a:custGeom>
                <a:avLst/>
                <a:gdLst/>
                <a:ahLst/>
                <a:cxnLst>
                  <a:cxn ang="0">
                    <a:pos x="21" y="267"/>
                  </a:cxn>
                  <a:cxn ang="0">
                    <a:pos x="149" y="43"/>
                  </a:cxn>
                  <a:cxn ang="0">
                    <a:pos x="357" y="11"/>
                  </a:cxn>
                  <a:cxn ang="0">
                    <a:pos x="501" y="75"/>
                  </a:cxn>
                  <a:cxn ang="0">
                    <a:pos x="581" y="299"/>
                  </a:cxn>
                  <a:cxn ang="0">
                    <a:pos x="485" y="315"/>
                  </a:cxn>
                  <a:cxn ang="0">
                    <a:pos x="437" y="123"/>
                  </a:cxn>
                  <a:cxn ang="0">
                    <a:pos x="245" y="107"/>
                  </a:cxn>
                  <a:cxn ang="0">
                    <a:pos x="181" y="139"/>
                  </a:cxn>
                  <a:cxn ang="0">
                    <a:pos x="101" y="315"/>
                  </a:cxn>
                  <a:cxn ang="0">
                    <a:pos x="21" y="315"/>
                  </a:cxn>
                  <a:cxn ang="0">
                    <a:pos x="21" y="267"/>
                  </a:cxn>
                </a:cxnLst>
                <a:rect l="0" t="0" r="r" b="b"/>
                <a:pathLst>
                  <a:path w="584" h="344">
                    <a:moveTo>
                      <a:pt x="21" y="267"/>
                    </a:moveTo>
                    <a:cubicBezTo>
                      <a:pt x="42" y="222"/>
                      <a:pt x="93" y="86"/>
                      <a:pt x="149" y="43"/>
                    </a:cubicBezTo>
                    <a:cubicBezTo>
                      <a:pt x="205" y="0"/>
                      <a:pt x="298" y="6"/>
                      <a:pt x="357" y="11"/>
                    </a:cubicBezTo>
                    <a:cubicBezTo>
                      <a:pt x="416" y="16"/>
                      <a:pt x="464" y="27"/>
                      <a:pt x="501" y="75"/>
                    </a:cubicBezTo>
                    <a:cubicBezTo>
                      <a:pt x="538" y="123"/>
                      <a:pt x="584" y="259"/>
                      <a:pt x="581" y="299"/>
                    </a:cubicBezTo>
                    <a:cubicBezTo>
                      <a:pt x="578" y="339"/>
                      <a:pt x="509" y="344"/>
                      <a:pt x="485" y="315"/>
                    </a:cubicBezTo>
                    <a:cubicBezTo>
                      <a:pt x="461" y="286"/>
                      <a:pt x="477" y="158"/>
                      <a:pt x="437" y="123"/>
                    </a:cubicBezTo>
                    <a:cubicBezTo>
                      <a:pt x="397" y="88"/>
                      <a:pt x="288" y="104"/>
                      <a:pt x="245" y="107"/>
                    </a:cubicBezTo>
                    <a:cubicBezTo>
                      <a:pt x="202" y="110"/>
                      <a:pt x="205" y="104"/>
                      <a:pt x="181" y="139"/>
                    </a:cubicBezTo>
                    <a:cubicBezTo>
                      <a:pt x="157" y="174"/>
                      <a:pt x="128" y="286"/>
                      <a:pt x="101" y="315"/>
                    </a:cubicBezTo>
                    <a:cubicBezTo>
                      <a:pt x="74" y="344"/>
                      <a:pt x="29" y="323"/>
                      <a:pt x="21" y="315"/>
                    </a:cubicBezTo>
                    <a:cubicBezTo>
                      <a:pt x="13" y="307"/>
                      <a:pt x="0" y="312"/>
                      <a:pt x="21" y="267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B2B2B2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73" name="Freeform 95"/>
            <p:cNvSpPr>
              <a:spLocks/>
            </p:cNvSpPr>
            <p:nvPr/>
          </p:nvSpPr>
          <p:spPr bwMode="auto">
            <a:xfrm>
              <a:off x="5041" y="2942"/>
              <a:ext cx="128" cy="48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80" y="0"/>
                </a:cxn>
                <a:cxn ang="0">
                  <a:pos x="288" y="0"/>
                </a:cxn>
                <a:cxn ang="0">
                  <a:pos x="400" y="48"/>
                </a:cxn>
                <a:cxn ang="0">
                  <a:pos x="320" y="48"/>
                </a:cxn>
                <a:cxn ang="0">
                  <a:pos x="0" y="48"/>
                </a:cxn>
              </a:cxnLst>
              <a:rect l="0" t="0" r="r" b="b"/>
              <a:pathLst>
                <a:path w="400" h="48">
                  <a:moveTo>
                    <a:pt x="0" y="48"/>
                  </a:moveTo>
                  <a:lnTo>
                    <a:pt x="80" y="0"/>
                  </a:lnTo>
                  <a:lnTo>
                    <a:pt x="288" y="0"/>
                  </a:lnTo>
                  <a:lnTo>
                    <a:pt x="400" y="48"/>
                  </a:lnTo>
                  <a:lnTo>
                    <a:pt x="320" y="48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rgbClr val="4D4D4D"/>
            </a:solidFill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1998962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1490008"/>
            <a:ext cx="8064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У нас имеется два сосуда - трёхлитровый и пятилитровый. Нужно, пользуясь этими сосудами, получить один литр воды. 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441747" y="3068960"/>
            <a:ext cx="8409756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chemeClr val="tx1">
                    <a:lumMod val="75000"/>
                  </a:schemeClr>
                </a:solidFill>
              </a:rPr>
              <a:t>Ответ:</a:t>
            </a:r>
            <a:r>
              <a:rPr lang="ru-RU" sz="2800" b="1" i="1" dirty="0" smtClean="0"/>
              <a:t> 3 – 0, 0 – 3, 3 – 3, 1 – 5. </a:t>
            </a:r>
          </a:p>
          <a:p>
            <a:r>
              <a:rPr lang="ru-RU" sz="2400" dirty="0" smtClean="0"/>
              <a:t>Эту задачу можно решить устно. Наполним трёхлитровый сосуд, перельём из него воду в пятилитровый. Вновь наполним трёхлитровый сосуд и будем переливать воду оттуда в пятилитровый сосуд до тех пор, пока он не наполнится до краёв. При этом в трёхлитровом сосуде останется 1 л. воды. </a:t>
            </a:r>
            <a:endParaRPr lang="ru-RU" sz="2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№ 6.</a:t>
            </a:r>
            <a:endParaRPr lang="ru-RU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Компьютерный клуб «КОД» Решение логических задач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554359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1412776"/>
            <a:ext cx="851567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+mj-lt"/>
              </a:rPr>
              <a:t>У нас имеется два сосуда- трёхлитровый и семи-литровый. Нужно, пользуясь этими сосудами, получить 6 литров воды. </a:t>
            </a:r>
            <a:endParaRPr lang="ru-RU" sz="2800" b="1" i="1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3141199"/>
            <a:ext cx="8443664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/>
              <a:t>Ответ: </a:t>
            </a:r>
            <a:r>
              <a:rPr lang="ru-RU" sz="2800" dirty="0" smtClean="0"/>
              <a:t>Выполняя лишь операции «наполним меньший сосуд», «перельём из меньшего сосуда в большей» , получим последовательность: </a:t>
            </a:r>
            <a:br>
              <a:rPr lang="ru-RU" sz="2800" dirty="0" smtClean="0"/>
            </a:br>
            <a:r>
              <a:rPr lang="ru-RU" sz="2800" dirty="0" smtClean="0"/>
              <a:t>0-0; 3-0; 0-3; 3-3; 6.</a:t>
            </a:r>
            <a:endParaRPr lang="ru-RU" sz="2800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№ 7.</a:t>
            </a:r>
            <a:endParaRPr lang="ru-RU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Компьютерный клуб «КОД» Решение логических задач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511756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№ 8.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>
                <a:latin typeface="+mj-lt"/>
              </a:rPr>
              <a:t>Как</a:t>
            </a:r>
            <a:r>
              <a:rPr lang="ru-RU" sz="2800" dirty="0">
                <a:latin typeface="+mj-lt"/>
              </a:rPr>
              <a:t>, пользуясь двумя </a:t>
            </a:r>
            <a:r>
              <a:rPr lang="ru-RU" sz="2800" dirty="0" smtClean="0">
                <a:latin typeface="+mj-lt"/>
              </a:rPr>
              <a:t>сосудами</a:t>
            </a:r>
            <a:br>
              <a:rPr lang="ru-RU" sz="2800" dirty="0" smtClean="0">
                <a:latin typeface="+mj-lt"/>
              </a:rPr>
            </a:br>
            <a:r>
              <a:rPr lang="ru-RU" sz="2800" dirty="0" smtClean="0">
                <a:latin typeface="+mj-lt"/>
              </a:rPr>
              <a:t>5- </a:t>
            </a:r>
            <a:r>
              <a:rPr lang="ru-RU" sz="2800" dirty="0">
                <a:latin typeface="+mj-lt"/>
              </a:rPr>
              <a:t>и </a:t>
            </a:r>
            <a:r>
              <a:rPr lang="ru-RU" sz="2800" dirty="0" smtClean="0">
                <a:latin typeface="+mj-lt"/>
              </a:rPr>
              <a:t>17-литровым</a:t>
            </a:r>
            <a:r>
              <a:rPr lang="ru-RU" sz="2800" dirty="0">
                <a:latin typeface="+mj-lt"/>
              </a:rPr>
              <a:t>, получить </a:t>
            </a:r>
            <a:r>
              <a:rPr lang="ru-RU" sz="2800" dirty="0" smtClean="0">
                <a:latin typeface="+mj-lt"/>
              </a:rPr>
              <a:t>13 л </a:t>
            </a:r>
            <a:r>
              <a:rPr lang="ru-RU" sz="2800" dirty="0">
                <a:latin typeface="+mj-lt"/>
              </a:rPr>
              <a:t>воды?</a:t>
            </a:r>
          </a:p>
          <a:p>
            <a:endParaRPr lang="ru-RU" sz="2800" dirty="0" smtClean="0">
              <a:latin typeface="+mj-lt"/>
            </a:endParaRPr>
          </a:p>
          <a:p>
            <a:pPr marL="0" indent="0">
              <a:buNone/>
            </a:pPr>
            <a:r>
              <a:rPr lang="ru-RU" sz="2800" b="1" i="1" dirty="0">
                <a:latin typeface="+mj-lt"/>
              </a:rPr>
              <a:t>Ответ: </a:t>
            </a:r>
            <a:r>
              <a:rPr lang="ru-RU" sz="2800" dirty="0">
                <a:latin typeface="+mj-lt"/>
              </a:rPr>
              <a:t>Выполняя лишь операции «наполним меньший сосуд», «перельём из меньшего сосуда в большей» и «опорожним больший сосуд» , получим последовательность:  </a:t>
            </a:r>
            <a:r>
              <a:rPr lang="ru-RU" sz="2800" dirty="0" smtClean="0">
                <a:latin typeface="+mj-lt"/>
              </a:rPr>
              <a:t/>
            </a:r>
            <a:br>
              <a:rPr lang="ru-RU" sz="2800" dirty="0" smtClean="0">
                <a:latin typeface="+mj-lt"/>
              </a:rPr>
            </a:br>
            <a:r>
              <a:rPr lang="ru-RU" sz="2800" dirty="0" smtClean="0">
                <a:latin typeface="+mj-lt"/>
              </a:rPr>
              <a:t>0-0</a:t>
            </a:r>
            <a:r>
              <a:rPr lang="ru-RU" sz="2800" dirty="0">
                <a:latin typeface="+mj-lt"/>
              </a:rPr>
              <a:t>, </a:t>
            </a:r>
            <a:r>
              <a:rPr lang="ru-RU" sz="2800" dirty="0" smtClean="0">
                <a:latin typeface="+mj-lt"/>
              </a:rPr>
              <a:t>5-0, 0-5, 5-5, 0-10</a:t>
            </a:r>
            <a:r>
              <a:rPr lang="ru-RU" sz="2800" dirty="0">
                <a:latin typeface="+mj-lt"/>
              </a:rPr>
              <a:t>, </a:t>
            </a:r>
            <a:r>
              <a:rPr lang="ru-RU" sz="2800" dirty="0" smtClean="0">
                <a:latin typeface="+mj-lt"/>
              </a:rPr>
              <a:t>5-10, 0-15, 5-15, 3-17, 3-0, 0-3, 5-3, 0-8, 5-8, 0-13.</a:t>
            </a:r>
            <a:endParaRPr lang="ru-RU" sz="2800" dirty="0">
              <a:latin typeface="+mj-lt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Компьютерный клуб «КОД» Решение логических задач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4071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1733514"/>
            <a:ext cx="822344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Как, пользуясь двумя сосудами- 7- и 12-литровым, получить 1л воды?</a:t>
            </a:r>
          </a:p>
          <a:p>
            <a:endParaRPr lang="ru-RU" sz="2800" dirty="0"/>
          </a:p>
          <a:p>
            <a:r>
              <a:rPr lang="ru-RU" sz="2800" b="1" i="1" dirty="0"/>
              <a:t>Ответ: </a:t>
            </a:r>
            <a:r>
              <a:rPr lang="ru-RU" sz="2800" dirty="0"/>
              <a:t>Выполняя лишь операции «наполним меньший сосуд», «перельём из меньшего сосуда в большей» и «опорожним больший сосуд» , получим последовательность: 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7-0</a:t>
            </a:r>
            <a:r>
              <a:rPr lang="ru-RU" sz="2800" dirty="0"/>
              <a:t>, 0-7, 7-7, 2-12, 2-0, 0-2, 7-2, 0-9, 7-9, 4-12,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4-0</a:t>
            </a:r>
            <a:r>
              <a:rPr lang="ru-RU" sz="2800" dirty="0"/>
              <a:t>, 0-4, 7-4, 0-11, 7-11, 6-12, 6-0, 0-6,7-6, 1-12.</a:t>
            </a:r>
          </a:p>
          <a:p>
            <a:endParaRPr lang="ru-RU" sz="2800" b="1" i="1" dirty="0">
              <a:latin typeface="Bookman Old Style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№ 9.</a:t>
            </a: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Компьютерный клуб «КОД» Решение логических задач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286639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1733514"/>
            <a:ext cx="822344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Злая мачеха отправила падчерицу к роднику за водой. - «Вот тебе два ведра – 9 литров и 5 литров. Принеси ровно 3 литра» </a:t>
            </a:r>
            <a:br>
              <a:rPr lang="ru-RU" sz="2800" dirty="0" smtClean="0"/>
            </a:br>
            <a:r>
              <a:rPr lang="ru-RU" sz="2800" dirty="0" smtClean="0"/>
              <a:t>Как должна поступить бедная девушка?</a:t>
            </a:r>
          </a:p>
          <a:p>
            <a:endParaRPr lang="ru-RU" sz="2800" dirty="0"/>
          </a:p>
          <a:p>
            <a:r>
              <a:rPr lang="ru-RU" sz="2800" b="1" i="1" dirty="0"/>
              <a:t>Ответ: </a:t>
            </a:r>
            <a:r>
              <a:rPr lang="ru-RU" sz="2800" dirty="0" smtClean="0"/>
              <a:t>:  </a:t>
            </a:r>
            <a:br>
              <a:rPr lang="ru-RU" sz="2800" dirty="0" smtClean="0"/>
            </a:br>
            <a:r>
              <a:rPr lang="ru-RU" sz="2800" dirty="0" smtClean="0"/>
              <a:t>9-0</a:t>
            </a:r>
            <a:r>
              <a:rPr lang="ru-RU" sz="2800" dirty="0"/>
              <a:t>, </a:t>
            </a:r>
            <a:r>
              <a:rPr lang="ru-RU" sz="2800" dirty="0" smtClean="0"/>
              <a:t>4-5, 4-0, 0-4, 9-4, 8-5, 8-0, 3-5, 3-0</a:t>
            </a:r>
            <a:endParaRPr lang="ru-RU" sz="2800" b="1" i="1" dirty="0">
              <a:latin typeface="Bookman Old Style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№ 10.</a:t>
            </a: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Компьютерный клуб «КОД» Решение логических задач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865928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Компьютерный клуб «КОД» Решение логических задач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0507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 на дом: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876800"/>
          </a:xfrm>
        </p:spPr>
        <p:txBody>
          <a:bodyPr>
            <a:normAutofit/>
          </a:bodyPr>
          <a:lstStyle/>
          <a:p>
            <a:pPr marL="514350" indent="-514350" algn="l">
              <a:buAutoNum type="arabicPeriod"/>
            </a:pPr>
            <a:r>
              <a:rPr lang="ru-RU" sz="2800" dirty="0" smtClean="0"/>
              <a:t>Степашка с Филей приготовили в кастрюле </a:t>
            </a:r>
            <a:br>
              <a:rPr lang="ru-RU" sz="2800" dirty="0" smtClean="0"/>
            </a:br>
            <a:r>
              <a:rPr lang="ru-RU" sz="2800" dirty="0" smtClean="0"/>
              <a:t>8 л морса. С помощью трехлитровой и пятилитровой банок они разлили весь морс поровну. Как они смогли это сделать?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ru-RU" sz="2800" dirty="0"/>
              <a:t>Как набрать из реки 6 л воды, если имеется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2 </a:t>
            </a:r>
            <a:r>
              <a:rPr lang="ru-RU" sz="2800" dirty="0"/>
              <a:t>ведра: одно емкостью 4 л, а  другое-9 </a:t>
            </a:r>
            <a:r>
              <a:rPr lang="ru-RU" sz="2800" dirty="0" smtClean="0"/>
              <a:t>л?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sz="2800" dirty="0">
                <a:hlinkClick r:id="rId2"/>
              </a:rPr>
              <a:t>http://www.itmathrepetitor.ru/igra-perelivanie-logicheskaya</a:t>
            </a:r>
            <a:r>
              <a:rPr lang="en-US" sz="2800" dirty="0" smtClean="0">
                <a:hlinkClick r:id="rId2"/>
              </a:rPr>
              <a:t>/</a:t>
            </a:r>
            <a:r>
              <a:rPr lang="ru-RU" sz="2800" smtClean="0"/>
              <a:t> </a:t>
            </a:r>
            <a:endParaRPr lang="ru-RU" sz="2800" dirty="0"/>
          </a:p>
          <a:p>
            <a:pPr marL="514350" indent="-514350" algn="l">
              <a:buAutoNum type="arabicPeriod"/>
            </a:pPr>
            <a:endParaRPr lang="ru-RU" sz="2800" dirty="0" smtClean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Компьютерный клуб «КОД» Решение логических задач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9597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Ответы к домашней работе:</a:t>
            </a:r>
            <a:endParaRPr lang="ru-RU" dirty="0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2800" b="1" dirty="0"/>
              <a:t>Задача </a:t>
            </a:r>
            <a:r>
              <a:rPr lang="ru-RU" sz="2800" b="1" dirty="0" smtClean="0"/>
              <a:t>1.</a:t>
            </a:r>
            <a:endParaRPr lang="ru-RU" sz="2800" b="1" dirty="0"/>
          </a:p>
        </p:txBody>
      </p:sp>
      <p:sp>
        <p:nvSpPr>
          <p:cNvPr id="8" name="Объект 7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8 </a:t>
            </a:r>
            <a:r>
              <a:rPr lang="ru-RU" dirty="0"/>
              <a:t>– 0 – 0  </a:t>
            </a:r>
          </a:p>
          <a:p>
            <a:pPr marL="0" indent="0" algn="ctr">
              <a:buNone/>
            </a:pPr>
            <a:r>
              <a:rPr lang="ru-RU" dirty="0" smtClean="0"/>
              <a:t>3 </a:t>
            </a:r>
            <a:r>
              <a:rPr lang="ru-RU" dirty="0"/>
              <a:t>– </a:t>
            </a:r>
            <a:r>
              <a:rPr lang="ru-RU" dirty="0" smtClean="0"/>
              <a:t>0 </a:t>
            </a:r>
            <a:r>
              <a:rPr lang="ru-RU" dirty="0"/>
              <a:t>– </a:t>
            </a:r>
            <a:r>
              <a:rPr lang="ru-RU" dirty="0" smtClean="0"/>
              <a:t>5 </a:t>
            </a:r>
            <a:endParaRPr lang="ru-RU" dirty="0"/>
          </a:p>
          <a:p>
            <a:pPr marL="0" indent="0" algn="ctr">
              <a:buNone/>
            </a:pPr>
            <a:r>
              <a:rPr lang="ru-RU" dirty="0" smtClean="0"/>
              <a:t>3 </a:t>
            </a:r>
            <a:r>
              <a:rPr lang="ru-RU" dirty="0"/>
              <a:t>– 3 – </a:t>
            </a:r>
            <a:r>
              <a:rPr lang="ru-RU" dirty="0" smtClean="0"/>
              <a:t>2</a:t>
            </a:r>
            <a:endParaRPr lang="ru-RU" dirty="0"/>
          </a:p>
          <a:p>
            <a:pPr marL="0" indent="0" algn="ctr">
              <a:buNone/>
            </a:pPr>
            <a:r>
              <a:rPr lang="ru-RU" dirty="0" smtClean="0"/>
              <a:t>6 </a:t>
            </a:r>
            <a:r>
              <a:rPr lang="ru-RU" dirty="0"/>
              <a:t>– </a:t>
            </a:r>
            <a:r>
              <a:rPr lang="ru-RU" dirty="0" smtClean="0"/>
              <a:t>0 </a:t>
            </a:r>
            <a:r>
              <a:rPr lang="ru-RU" dirty="0"/>
              <a:t>– </a:t>
            </a:r>
            <a:r>
              <a:rPr lang="ru-RU" dirty="0" smtClean="0"/>
              <a:t>2</a:t>
            </a:r>
            <a:endParaRPr lang="ru-RU" dirty="0"/>
          </a:p>
          <a:p>
            <a:pPr marL="0" indent="0" algn="ctr">
              <a:buNone/>
            </a:pPr>
            <a:r>
              <a:rPr lang="ru-RU" dirty="0" smtClean="0"/>
              <a:t>6 </a:t>
            </a:r>
            <a:r>
              <a:rPr lang="ru-RU" dirty="0"/>
              <a:t>– </a:t>
            </a:r>
            <a:r>
              <a:rPr lang="ru-RU" dirty="0" smtClean="0"/>
              <a:t>2 </a:t>
            </a:r>
            <a:r>
              <a:rPr lang="ru-RU" dirty="0"/>
              <a:t>– </a:t>
            </a:r>
            <a:r>
              <a:rPr lang="ru-RU" dirty="0" smtClean="0"/>
              <a:t>0 </a:t>
            </a:r>
            <a:endParaRPr lang="ru-RU" dirty="0"/>
          </a:p>
          <a:p>
            <a:pPr marL="0" indent="0" algn="ctr">
              <a:buNone/>
            </a:pPr>
            <a:r>
              <a:rPr lang="ru-RU" dirty="0"/>
              <a:t>1 – </a:t>
            </a:r>
            <a:r>
              <a:rPr lang="ru-RU" dirty="0" smtClean="0"/>
              <a:t>2 </a:t>
            </a:r>
            <a:r>
              <a:rPr lang="ru-RU" dirty="0"/>
              <a:t>– </a:t>
            </a:r>
            <a:r>
              <a:rPr lang="ru-RU" dirty="0" smtClean="0"/>
              <a:t>5 </a:t>
            </a:r>
            <a:endParaRPr lang="ru-RU" dirty="0"/>
          </a:p>
          <a:p>
            <a:pPr marL="0" indent="0" algn="ctr">
              <a:buNone/>
            </a:pPr>
            <a:r>
              <a:rPr lang="ru-RU" dirty="0"/>
              <a:t>1 – </a:t>
            </a:r>
            <a:r>
              <a:rPr lang="ru-RU" dirty="0" smtClean="0"/>
              <a:t>3 </a:t>
            </a:r>
            <a:r>
              <a:rPr lang="ru-RU" dirty="0"/>
              <a:t>– </a:t>
            </a:r>
            <a:r>
              <a:rPr lang="ru-RU" dirty="0" smtClean="0"/>
              <a:t>4 </a:t>
            </a:r>
            <a:endParaRPr lang="ru-RU" dirty="0"/>
          </a:p>
          <a:p>
            <a:pPr marL="0" indent="0" algn="ctr">
              <a:buNone/>
            </a:pPr>
            <a:r>
              <a:rPr lang="ru-RU" dirty="0" smtClean="0"/>
              <a:t>4 </a:t>
            </a:r>
            <a:r>
              <a:rPr lang="ru-RU" dirty="0"/>
              <a:t>– </a:t>
            </a:r>
            <a:r>
              <a:rPr lang="ru-RU" dirty="0" smtClean="0"/>
              <a:t>0 </a:t>
            </a:r>
            <a:r>
              <a:rPr lang="ru-RU" dirty="0"/>
              <a:t>– </a:t>
            </a:r>
            <a:r>
              <a:rPr lang="ru-RU" dirty="0" smtClean="0"/>
              <a:t>4 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sz="2800" b="1" dirty="0" smtClean="0"/>
              <a:t>Задача 2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1" name="Объект 10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/>
              <a:t>9 </a:t>
            </a:r>
            <a:r>
              <a:rPr lang="ru-RU" dirty="0"/>
              <a:t>– 0</a:t>
            </a:r>
            <a:r>
              <a:rPr lang="ru-RU" dirty="0" smtClean="0"/>
              <a:t>   </a:t>
            </a:r>
            <a:endParaRPr lang="ru-RU" dirty="0"/>
          </a:p>
          <a:p>
            <a:pPr marL="0" indent="0" algn="ctr">
              <a:buNone/>
            </a:pPr>
            <a:r>
              <a:rPr lang="ru-RU" dirty="0" smtClean="0"/>
              <a:t>5 </a:t>
            </a:r>
            <a:r>
              <a:rPr lang="ru-RU" dirty="0"/>
              <a:t>– </a:t>
            </a:r>
            <a:r>
              <a:rPr lang="ru-RU" dirty="0" smtClean="0"/>
              <a:t>4 </a:t>
            </a:r>
            <a:endParaRPr lang="ru-RU" dirty="0"/>
          </a:p>
          <a:p>
            <a:pPr marL="0" indent="0" algn="ctr">
              <a:buNone/>
            </a:pPr>
            <a:r>
              <a:rPr lang="ru-RU" dirty="0" smtClean="0"/>
              <a:t>5 </a:t>
            </a:r>
            <a:r>
              <a:rPr lang="ru-RU" dirty="0"/>
              <a:t>– </a:t>
            </a:r>
            <a:r>
              <a:rPr lang="ru-RU" dirty="0" smtClean="0"/>
              <a:t>0</a:t>
            </a:r>
            <a:endParaRPr lang="ru-RU" dirty="0"/>
          </a:p>
          <a:p>
            <a:pPr marL="0" indent="0" algn="ctr">
              <a:buNone/>
            </a:pPr>
            <a:r>
              <a:rPr lang="ru-RU" dirty="0" smtClean="0"/>
              <a:t>1 </a:t>
            </a:r>
            <a:r>
              <a:rPr lang="ru-RU" dirty="0"/>
              <a:t>– </a:t>
            </a:r>
            <a:r>
              <a:rPr lang="ru-RU" dirty="0" smtClean="0"/>
              <a:t>4</a:t>
            </a:r>
            <a:endParaRPr lang="ru-RU" dirty="0"/>
          </a:p>
          <a:p>
            <a:pPr marL="0" indent="0" algn="ctr">
              <a:buNone/>
            </a:pPr>
            <a:r>
              <a:rPr lang="ru-RU" dirty="0" smtClean="0"/>
              <a:t>1 </a:t>
            </a:r>
            <a:r>
              <a:rPr lang="ru-RU" dirty="0"/>
              <a:t>– 0 </a:t>
            </a:r>
          </a:p>
          <a:p>
            <a:pPr marL="0" indent="0" algn="ctr">
              <a:buNone/>
            </a:pPr>
            <a:r>
              <a:rPr lang="ru-RU" dirty="0" smtClean="0"/>
              <a:t>0 </a:t>
            </a:r>
            <a:r>
              <a:rPr lang="ru-RU" dirty="0"/>
              <a:t>– </a:t>
            </a:r>
            <a:r>
              <a:rPr lang="ru-RU" dirty="0" smtClean="0"/>
              <a:t>1 </a:t>
            </a:r>
            <a:endParaRPr lang="ru-RU" dirty="0"/>
          </a:p>
          <a:p>
            <a:pPr marL="0" indent="0" algn="ctr">
              <a:buNone/>
            </a:pPr>
            <a:r>
              <a:rPr lang="ru-RU" dirty="0" smtClean="0"/>
              <a:t>9 </a:t>
            </a:r>
            <a:r>
              <a:rPr lang="ru-RU" dirty="0"/>
              <a:t>– </a:t>
            </a:r>
            <a:r>
              <a:rPr lang="ru-RU" dirty="0" smtClean="0"/>
              <a:t>1 </a:t>
            </a:r>
            <a:endParaRPr lang="ru-RU" dirty="0"/>
          </a:p>
          <a:p>
            <a:pPr marL="0" indent="0" algn="ctr">
              <a:buNone/>
            </a:pPr>
            <a:r>
              <a:rPr lang="ru-RU" dirty="0" smtClean="0"/>
              <a:t>6 </a:t>
            </a:r>
            <a:r>
              <a:rPr lang="ru-RU" dirty="0"/>
              <a:t>– 4 </a:t>
            </a:r>
          </a:p>
          <a:p>
            <a:pPr algn="ctr"/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Компьютерный клуб «КОД» Решение логических задач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4554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Интернет-ресурсы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mypresentation.ru/presentation/zadachi-na-perelivaniya</a:t>
            </a:r>
            <a:r>
              <a:rPr lang="ru-RU" smtClean="0"/>
              <a:t> 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Компьютерный клуб «КОД» Решение логических задач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6454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83"/>
          <p:cNvGrpSpPr>
            <a:grpSpLocks/>
          </p:cNvGrpSpPr>
          <p:nvPr/>
        </p:nvGrpSpPr>
        <p:grpSpPr bwMode="auto">
          <a:xfrm rot="3464014">
            <a:off x="7018866" y="3872800"/>
            <a:ext cx="1065212" cy="2952750"/>
            <a:chOff x="1344" y="1437"/>
            <a:chExt cx="607" cy="1462"/>
          </a:xfrm>
        </p:grpSpPr>
        <p:sp>
          <p:nvSpPr>
            <p:cNvPr id="26" name="Freeform 84"/>
            <p:cNvSpPr>
              <a:spLocks/>
            </p:cNvSpPr>
            <p:nvPr/>
          </p:nvSpPr>
          <p:spPr bwMode="auto">
            <a:xfrm>
              <a:off x="1344" y="1437"/>
              <a:ext cx="607" cy="1462"/>
            </a:xfrm>
            <a:custGeom>
              <a:avLst/>
              <a:gdLst/>
              <a:ahLst/>
              <a:cxnLst>
                <a:cxn ang="0">
                  <a:pos x="126" y="21"/>
                </a:cxn>
                <a:cxn ang="0">
                  <a:pos x="216" y="3"/>
                </a:cxn>
                <a:cxn ang="0">
                  <a:pos x="342" y="3"/>
                </a:cxn>
                <a:cxn ang="0">
                  <a:pos x="432" y="21"/>
                </a:cxn>
                <a:cxn ang="0">
                  <a:pos x="412" y="59"/>
                </a:cxn>
                <a:cxn ang="0">
                  <a:pos x="412" y="203"/>
                </a:cxn>
                <a:cxn ang="0">
                  <a:pos x="445" y="291"/>
                </a:cxn>
                <a:cxn ang="0">
                  <a:pos x="559" y="483"/>
                </a:cxn>
                <a:cxn ang="0">
                  <a:pos x="577" y="729"/>
                </a:cxn>
                <a:cxn ang="0">
                  <a:pos x="595" y="1095"/>
                </a:cxn>
                <a:cxn ang="0">
                  <a:pos x="601" y="1371"/>
                </a:cxn>
                <a:cxn ang="0">
                  <a:pos x="556" y="1451"/>
                </a:cxn>
                <a:cxn ang="0">
                  <a:pos x="298" y="1439"/>
                </a:cxn>
                <a:cxn ang="0">
                  <a:pos x="58" y="1451"/>
                </a:cxn>
                <a:cxn ang="0">
                  <a:pos x="19" y="1389"/>
                </a:cxn>
                <a:cxn ang="0">
                  <a:pos x="13" y="1209"/>
                </a:cxn>
                <a:cxn ang="0">
                  <a:pos x="1" y="765"/>
                </a:cxn>
                <a:cxn ang="0">
                  <a:pos x="10" y="503"/>
                </a:cxn>
                <a:cxn ang="0">
                  <a:pos x="64" y="389"/>
                </a:cxn>
                <a:cxn ang="0">
                  <a:pos x="124" y="299"/>
                </a:cxn>
                <a:cxn ang="0">
                  <a:pos x="157" y="213"/>
                </a:cxn>
                <a:cxn ang="0">
                  <a:pos x="151" y="111"/>
                </a:cxn>
                <a:cxn ang="0">
                  <a:pos x="126" y="21"/>
                </a:cxn>
              </a:cxnLst>
              <a:rect l="0" t="0" r="r" b="b"/>
              <a:pathLst>
                <a:path w="607" h="1462">
                  <a:moveTo>
                    <a:pt x="126" y="21"/>
                  </a:moveTo>
                  <a:cubicBezTo>
                    <a:pt x="137" y="3"/>
                    <a:pt x="180" y="6"/>
                    <a:pt x="216" y="3"/>
                  </a:cubicBezTo>
                  <a:cubicBezTo>
                    <a:pt x="252" y="0"/>
                    <a:pt x="306" y="0"/>
                    <a:pt x="342" y="3"/>
                  </a:cubicBezTo>
                  <a:cubicBezTo>
                    <a:pt x="378" y="6"/>
                    <a:pt x="420" y="12"/>
                    <a:pt x="432" y="21"/>
                  </a:cubicBezTo>
                  <a:cubicBezTo>
                    <a:pt x="444" y="30"/>
                    <a:pt x="415" y="29"/>
                    <a:pt x="412" y="59"/>
                  </a:cubicBezTo>
                  <a:cubicBezTo>
                    <a:pt x="409" y="89"/>
                    <a:pt x="407" y="164"/>
                    <a:pt x="412" y="203"/>
                  </a:cubicBezTo>
                  <a:cubicBezTo>
                    <a:pt x="417" y="242"/>
                    <a:pt x="421" y="244"/>
                    <a:pt x="445" y="291"/>
                  </a:cubicBezTo>
                  <a:cubicBezTo>
                    <a:pt x="469" y="338"/>
                    <a:pt x="537" y="410"/>
                    <a:pt x="559" y="483"/>
                  </a:cubicBezTo>
                  <a:cubicBezTo>
                    <a:pt x="581" y="556"/>
                    <a:pt x="571" y="627"/>
                    <a:pt x="577" y="729"/>
                  </a:cubicBezTo>
                  <a:cubicBezTo>
                    <a:pt x="583" y="831"/>
                    <a:pt x="591" y="988"/>
                    <a:pt x="595" y="1095"/>
                  </a:cubicBezTo>
                  <a:cubicBezTo>
                    <a:pt x="599" y="1202"/>
                    <a:pt x="607" y="1312"/>
                    <a:pt x="601" y="1371"/>
                  </a:cubicBezTo>
                  <a:cubicBezTo>
                    <a:pt x="595" y="1430"/>
                    <a:pt x="606" y="1440"/>
                    <a:pt x="556" y="1451"/>
                  </a:cubicBezTo>
                  <a:cubicBezTo>
                    <a:pt x="506" y="1462"/>
                    <a:pt x="381" y="1439"/>
                    <a:pt x="298" y="1439"/>
                  </a:cubicBezTo>
                  <a:cubicBezTo>
                    <a:pt x="215" y="1439"/>
                    <a:pt x="104" y="1459"/>
                    <a:pt x="58" y="1451"/>
                  </a:cubicBezTo>
                  <a:cubicBezTo>
                    <a:pt x="12" y="1443"/>
                    <a:pt x="27" y="1429"/>
                    <a:pt x="19" y="1389"/>
                  </a:cubicBezTo>
                  <a:cubicBezTo>
                    <a:pt x="11" y="1349"/>
                    <a:pt x="16" y="1313"/>
                    <a:pt x="13" y="1209"/>
                  </a:cubicBezTo>
                  <a:cubicBezTo>
                    <a:pt x="10" y="1105"/>
                    <a:pt x="1" y="883"/>
                    <a:pt x="1" y="765"/>
                  </a:cubicBezTo>
                  <a:cubicBezTo>
                    <a:pt x="1" y="647"/>
                    <a:pt x="0" y="566"/>
                    <a:pt x="10" y="503"/>
                  </a:cubicBezTo>
                  <a:cubicBezTo>
                    <a:pt x="20" y="440"/>
                    <a:pt x="45" y="423"/>
                    <a:pt x="64" y="389"/>
                  </a:cubicBezTo>
                  <a:cubicBezTo>
                    <a:pt x="83" y="355"/>
                    <a:pt x="109" y="328"/>
                    <a:pt x="124" y="299"/>
                  </a:cubicBezTo>
                  <a:cubicBezTo>
                    <a:pt x="139" y="270"/>
                    <a:pt x="153" y="244"/>
                    <a:pt x="157" y="213"/>
                  </a:cubicBezTo>
                  <a:cubicBezTo>
                    <a:pt x="161" y="182"/>
                    <a:pt x="156" y="143"/>
                    <a:pt x="151" y="111"/>
                  </a:cubicBezTo>
                  <a:cubicBezTo>
                    <a:pt x="146" y="79"/>
                    <a:pt x="114" y="40"/>
                    <a:pt x="126" y="21"/>
                  </a:cubicBezTo>
                  <a:close/>
                </a:path>
              </a:pathLst>
            </a:custGeom>
            <a:gradFill rotWithShape="1">
              <a:gsLst>
                <a:gs pos="0">
                  <a:srgbClr val="00FFFF">
                    <a:alpha val="67000"/>
                  </a:srgbClr>
                </a:gs>
                <a:gs pos="50000">
                  <a:srgbClr val="FFFFFF">
                    <a:alpha val="67999"/>
                  </a:srgbClr>
                </a:gs>
                <a:gs pos="100000">
                  <a:srgbClr val="00FFFF">
                    <a:alpha val="67000"/>
                  </a:srgbClr>
                </a:gs>
              </a:gsLst>
              <a:lin ang="18900000" scaled="1"/>
            </a:gradFill>
            <a:ln w="9525">
              <a:solidFill>
                <a:srgbClr val="00FF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7" name="Freeform 85"/>
            <p:cNvSpPr>
              <a:spLocks/>
            </p:cNvSpPr>
            <p:nvPr/>
          </p:nvSpPr>
          <p:spPr bwMode="auto">
            <a:xfrm>
              <a:off x="1462" y="1440"/>
              <a:ext cx="314" cy="48"/>
            </a:xfrm>
            <a:custGeom>
              <a:avLst/>
              <a:gdLst/>
              <a:ahLst/>
              <a:cxnLst>
                <a:cxn ang="0">
                  <a:pos x="8" y="144"/>
                </a:cxn>
                <a:cxn ang="0">
                  <a:pos x="88" y="64"/>
                </a:cxn>
                <a:cxn ang="0">
                  <a:pos x="536" y="0"/>
                </a:cxn>
                <a:cxn ang="0">
                  <a:pos x="952" y="64"/>
                </a:cxn>
                <a:cxn ang="0">
                  <a:pos x="1064" y="144"/>
                </a:cxn>
                <a:cxn ang="0">
                  <a:pos x="968" y="224"/>
                </a:cxn>
                <a:cxn ang="0">
                  <a:pos x="616" y="288"/>
                </a:cxn>
                <a:cxn ang="0">
                  <a:pos x="200" y="240"/>
                </a:cxn>
                <a:cxn ang="0">
                  <a:pos x="104" y="208"/>
                </a:cxn>
                <a:cxn ang="0">
                  <a:pos x="8" y="144"/>
                </a:cxn>
              </a:cxnLst>
              <a:rect l="0" t="0" r="r" b="b"/>
              <a:pathLst>
                <a:path w="1067" h="291">
                  <a:moveTo>
                    <a:pt x="8" y="144"/>
                  </a:moveTo>
                  <a:cubicBezTo>
                    <a:pt x="5" y="120"/>
                    <a:pt x="0" y="88"/>
                    <a:pt x="88" y="64"/>
                  </a:cubicBezTo>
                  <a:cubicBezTo>
                    <a:pt x="176" y="40"/>
                    <a:pt x="392" y="0"/>
                    <a:pt x="536" y="0"/>
                  </a:cubicBezTo>
                  <a:cubicBezTo>
                    <a:pt x="680" y="0"/>
                    <a:pt x="864" y="40"/>
                    <a:pt x="952" y="64"/>
                  </a:cubicBezTo>
                  <a:cubicBezTo>
                    <a:pt x="1040" y="88"/>
                    <a:pt x="1061" y="117"/>
                    <a:pt x="1064" y="144"/>
                  </a:cubicBezTo>
                  <a:cubicBezTo>
                    <a:pt x="1067" y="171"/>
                    <a:pt x="1043" y="200"/>
                    <a:pt x="968" y="224"/>
                  </a:cubicBezTo>
                  <a:cubicBezTo>
                    <a:pt x="893" y="248"/>
                    <a:pt x="744" y="285"/>
                    <a:pt x="616" y="288"/>
                  </a:cubicBezTo>
                  <a:cubicBezTo>
                    <a:pt x="488" y="291"/>
                    <a:pt x="285" y="253"/>
                    <a:pt x="200" y="240"/>
                  </a:cubicBezTo>
                  <a:cubicBezTo>
                    <a:pt x="115" y="227"/>
                    <a:pt x="139" y="221"/>
                    <a:pt x="104" y="208"/>
                  </a:cubicBezTo>
                  <a:cubicBezTo>
                    <a:pt x="69" y="195"/>
                    <a:pt x="11" y="168"/>
                    <a:pt x="8" y="144"/>
                  </a:cubicBezTo>
                  <a:close/>
                </a:path>
              </a:pathLst>
            </a:custGeom>
            <a:gradFill rotWithShape="1">
              <a:gsLst>
                <a:gs pos="0">
                  <a:srgbClr val="00FFFF"/>
                </a:gs>
                <a:gs pos="100000">
                  <a:srgbClr val="0066FF"/>
                </a:gs>
              </a:gsLst>
              <a:path path="rect">
                <a:fillToRect l="50000" t="50000" r="50000" b="50000"/>
              </a:path>
            </a:gradFill>
            <a:ln w="12700" cap="flat" cmpd="sng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8" name="Freeform 86"/>
            <p:cNvSpPr>
              <a:spLocks/>
            </p:cNvSpPr>
            <p:nvPr/>
          </p:nvSpPr>
          <p:spPr bwMode="auto">
            <a:xfrm>
              <a:off x="1458" y="1459"/>
              <a:ext cx="324" cy="71"/>
            </a:xfrm>
            <a:custGeom>
              <a:avLst/>
              <a:gdLst/>
              <a:ahLst/>
              <a:cxnLst>
                <a:cxn ang="0">
                  <a:pos x="6" y="5"/>
                </a:cxn>
                <a:cxn ang="0">
                  <a:pos x="12" y="53"/>
                </a:cxn>
                <a:cxn ang="0">
                  <a:pos x="78" y="65"/>
                </a:cxn>
                <a:cxn ang="0">
                  <a:pos x="156" y="71"/>
                </a:cxn>
                <a:cxn ang="0">
                  <a:pos x="246" y="65"/>
                </a:cxn>
                <a:cxn ang="0">
                  <a:pos x="312" y="53"/>
                </a:cxn>
                <a:cxn ang="0">
                  <a:pos x="318" y="5"/>
                </a:cxn>
                <a:cxn ang="0">
                  <a:pos x="294" y="23"/>
                </a:cxn>
                <a:cxn ang="0">
                  <a:pos x="174" y="29"/>
                </a:cxn>
                <a:cxn ang="0">
                  <a:pos x="42" y="23"/>
                </a:cxn>
                <a:cxn ang="0">
                  <a:pos x="12" y="5"/>
                </a:cxn>
              </a:cxnLst>
              <a:rect l="0" t="0" r="r" b="b"/>
              <a:pathLst>
                <a:path w="324" h="71">
                  <a:moveTo>
                    <a:pt x="6" y="5"/>
                  </a:moveTo>
                  <a:cubicBezTo>
                    <a:pt x="7" y="13"/>
                    <a:pt x="0" y="43"/>
                    <a:pt x="12" y="53"/>
                  </a:cubicBezTo>
                  <a:cubicBezTo>
                    <a:pt x="24" y="63"/>
                    <a:pt x="54" y="62"/>
                    <a:pt x="78" y="65"/>
                  </a:cubicBezTo>
                  <a:cubicBezTo>
                    <a:pt x="102" y="68"/>
                    <a:pt x="128" y="71"/>
                    <a:pt x="156" y="71"/>
                  </a:cubicBezTo>
                  <a:cubicBezTo>
                    <a:pt x="184" y="71"/>
                    <a:pt x="220" y="68"/>
                    <a:pt x="246" y="65"/>
                  </a:cubicBezTo>
                  <a:cubicBezTo>
                    <a:pt x="272" y="62"/>
                    <a:pt x="300" y="63"/>
                    <a:pt x="312" y="53"/>
                  </a:cubicBezTo>
                  <a:cubicBezTo>
                    <a:pt x="324" y="43"/>
                    <a:pt x="321" y="10"/>
                    <a:pt x="318" y="5"/>
                  </a:cubicBezTo>
                  <a:cubicBezTo>
                    <a:pt x="315" y="0"/>
                    <a:pt x="318" y="19"/>
                    <a:pt x="294" y="23"/>
                  </a:cubicBezTo>
                  <a:cubicBezTo>
                    <a:pt x="270" y="27"/>
                    <a:pt x="216" y="29"/>
                    <a:pt x="174" y="29"/>
                  </a:cubicBezTo>
                  <a:cubicBezTo>
                    <a:pt x="132" y="29"/>
                    <a:pt x="69" y="27"/>
                    <a:pt x="42" y="23"/>
                  </a:cubicBezTo>
                  <a:cubicBezTo>
                    <a:pt x="15" y="19"/>
                    <a:pt x="18" y="9"/>
                    <a:pt x="12" y="5"/>
                  </a:cubicBezTo>
                </a:path>
              </a:pathLst>
            </a:custGeom>
            <a:gradFill rotWithShape="1">
              <a:gsLst>
                <a:gs pos="0">
                  <a:schemeClr val="accent2"/>
                </a:gs>
                <a:gs pos="50000">
                  <a:srgbClr val="0066FF"/>
                </a:gs>
                <a:gs pos="100000">
                  <a:schemeClr val="accent2"/>
                </a:gs>
              </a:gsLst>
              <a:lin ang="5400000" scaled="1"/>
            </a:gradFill>
            <a:ln w="9525">
              <a:solidFill>
                <a:srgbClr val="0033CC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 на переливание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8259" y="1556792"/>
            <a:ext cx="8229600" cy="4876800"/>
          </a:xfrm>
        </p:spPr>
        <p:txBody>
          <a:bodyPr/>
          <a:lstStyle/>
          <a:p>
            <a:pPr marL="0" indent="0">
              <a:buNone/>
            </a:pPr>
            <a:r>
              <a:rPr lang="ru-RU" sz="3200" dirty="0" smtClean="0"/>
              <a:t>Это </a:t>
            </a:r>
            <a:r>
              <a:rPr lang="ru-RU" sz="3200" dirty="0"/>
              <a:t>задачи, в которых с помощью сосудов известных емкостей требуется отмерить некоторое количество жидкости. Простейший прием решения задач этого класса состоит в переборе возможных вариантов. </a:t>
            </a:r>
          </a:p>
          <a:p>
            <a:endParaRPr lang="ru-RU" b="1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Компьютерный клуб «КОД» Решение логических задач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9357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1" name="Rectangle 25"/>
          <p:cNvSpPr>
            <a:spLocks noChangeArrowheads="1"/>
          </p:cNvSpPr>
          <p:nvPr/>
        </p:nvSpPr>
        <p:spPr bwMode="auto">
          <a:xfrm>
            <a:off x="251520" y="837293"/>
            <a:ext cx="86106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 sz="2800" dirty="0" smtClean="0"/>
              <a:t>В следующих заданиях используется  </a:t>
            </a:r>
            <a:r>
              <a:rPr lang="ru-RU" sz="2800" dirty="0"/>
              <a:t>три или </a:t>
            </a:r>
            <a:r>
              <a:rPr lang="ru-RU" sz="2800" dirty="0" smtClean="0"/>
              <a:t>больше сосудов. </a:t>
            </a:r>
            <a:r>
              <a:rPr lang="ru-RU" sz="2800" dirty="0"/>
              <a:t>Воду берут НЕ из </a:t>
            </a:r>
            <a:r>
              <a:rPr lang="ru-RU" sz="2800" dirty="0" smtClean="0"/>
              <a:t>водопроводного </a:t>
            </a:r>
            <a:r>
              <a:rPr lang="ru-RU" sz="2800" dirty="0"/>
              <a:t>крана. </a:t>
            </a:r>
            <a:r>
              <a:rPr lang="ru-RU" sz="2800" dirty="0" smtClean="0"/>
              <a:t>Вода </a:t>
            </a:r>
            <a:r>
              <a:rPr lang="ru-RU" sz="2800" dirty="0"/>
              <a:t>уже есть в каком-то сосуде, например, в самом большом. А маленькими ёмкостями мы будем переливать воду. Выливать воду нельзя. Если необходимо освободить сосуд, то лишнюю воду выливают в другой сосуд. Обычно больший сосуд – это хранилище откуда берут воду и в него сливают лишнюю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Компьютерный клуб «КОД» Решение логических задач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6488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09" name="AutoShape 145"/>
          <p:cNvSpPr>
            <a:spLocks noChangeArrowheads="1"/>
          </p:cNvSpPr>
          <p:nvPr/>
        </p:nvSpPr>
        <p:spPr bwMode="auto">
          <a:xfrm>
            <a:off x="3365893" y="2002692"/>
            <a:ext cx="2590800" cy="1219200"/>
          </a:xfrm>
          <a:prstGeom prst="wedgeRectCallout">
            <a:avLst>
              <a:gd name="adj1" fmla="val -68690"/>
              <a:gd name="adj2" fmla="val 22657"/>
            </a:avLst>
          </a:prstGeom>
          <a:gradFill rotWithShape="1">
            <a:gsLst>
              <a:gs pos="0">
                <a:srgbClr val="33CCFF">
                  <a:alpha val="27000"/>
                </a:srgbClr>
              </a:gs>
              <a:gs pos="100000">
                <a:srgbClr val="66FFFF">
                  <a:alpha val="17000"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ru-RU" b="1"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</a:rPr>
              <a:t>Попробуй прокомментировать действия самостоятельно.</a:t>
            </a:r>
            <a:endParaRPr lang="ru-RU" b="1" baseline="300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11289" name="Rectangle 25"/>
          <p:cNvSpPr>
            <a:spLocks noChangeArrowheads="1"/>
          </p:cNvSpPr>
          <p:nvPr/>
        </p:nvSpPr>
        <p:spPr bwMode="auto">
          <a:xfrm>
            <a:off x="3561170" y="649555"/>
            <a:ext cx="5321687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ru-RU" sz="2000" dirty="0"/>
              <a:t>Бидон, ёмкость которого 10л, наполнен керосином. Имеются еще пустые сосуды в 7л и 2л. Как разделить керосин в </a:t>
            </a:r>
            <a:r>
              <a:rPr lang="ru-RU" sz="2000" dirty="0" err="1" smtClean="0"/>
              <a:t>дв.а</a:t>
            </a:r>
            <a:r>
              <a:rPr lang="ru-RU" sz="2000" dirty="0" smtClean="0"/>
              <a:t> </a:t>
            </a:r>
            <a:r>
              <a:rPr lang="ru-RU" sz="2000" dirty="0"/>
              <a:t>сосуда по 5л каждый?</a:t>
            </a:r>
          </a:p>
        </p:txBody>
      </p:sp>
      <p:sp>
        <p:nvSpPr>
          <p:cNvPr id="11290" name="Oval 26"/>
          <p:cNvSpPr>
            <a:spLocks noChangeArrowheads="1"/>
          </p:cNvSpPr>
          <p:nvPr/>
        </p:nvSpPr>
        <p:spPr bwMode="auto">
          <a:xfrm>
            <a:off x="6248400" y="4038600"/>
            <a:ext cx="2087563" cy="182563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79C9FF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291" name="Oval 27"/>
          <p:cNvSpPr>
            <a:spLocks noChangeArrowheads="1"/>
          </p:cNvSpPr>
          <p:nvPr/>
        </p:nvSpPr>
        <p:spPr bwMode="auto">
          <a:xfrm>
            <a:off x="6510338" y="5792788"/>
            <a:ext cx="1638300" cy="319087"/>
          </a:xfrm>
          <a:prstGeom prst="ellipse">
            <a:avLst/>
          </a:prstGeom>
          <a:gradFill rotWithShape="1">
            <a:gsLst>
              <a:gs pos="0">
                <a:schemeClr val="bg1">
                  <a:alpha val="59000"/>
                </a:schemeClr>
              </a:gs>
              <a:gs pos="100000">
                <a:srgbClr val="AFAFFF">
                  <a:alpha val="67999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292" name="Oval 28"/>
          <p:cNvSpPr>
            <a:spLocks noChangeArrowheads="1"/>
          </p:cNvSpPr>
          <p:nvPr/>
        </p:nvSpPr>
        <p:spPr bwMode="auto">
          <a:xfrm>
            <a:off x="6172200" y="2971800"/>
            <a:ext cx="2209800" cy="5334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79C9FF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293" name="Arc 29"/>
          <p:cNvSpPr>
            <a:spLocks/>
          </p:cNvSpPr>
          <p:nvPr/>
        </p:nvSpPr>
        <p:spPr bwMode="auto">
          <a:xfrm>
            <a:off x="6099175" y="2836863"/>
            <a:ext cx="2339975" cy="325437"/>
          </a:xfrm>
          <a:custGeom>
            <a:avLst/>
            <a:gdLst>
              <a:gd name="G0" fmla="+- 21580 0 0"/>
              <a:gd name="G1" fmla="+- 21600 0 0"/>
              <a:gd name="G2" fmla="+- 21600 0 0"/>
              <a:gd name="T0" fmla="*/ 0 w 43180"/>
              <a:gd name="T1" fmla="*/ 20660 h 21600"/>
              <a:gd name="T2" fmla="*/ 43180 w 43180"/>
              <a:gd name="T3" fmla="*/ 21600 h 21600"/>
              <a:gd name="T4" fmla="*/ 21580 w 4318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80" h="21600" fill="none" extrusionOk="0">
                <a:moveTo>
                  <a:pt x="0" y="20660"/>
                </a:moveTo>
                <a:cubicBezTo>
                  <a:pt x="503" y="9107"/>
                  <a:pt x="10016" y="-1"/>
                  <a:pt x="21580" y="0"/>
                </a:cubicBezTo>
                <a:cubicBezTo>
                  <a:pt x="33509" y="0"/>
                  <a:pt x="43180" y="9670"/>
                  <a:pt x="43180" y="21600"/>
                </a:cubicBezTo>
              </a:path>
              <a:path w="43180" h="21600" stroke="0" extrusionOk="0">
                <a:moveTo>
                  <a:pt x="0" y="20660"/>
                </a:moveTo>
                <a:cubicBezTo>
                  <a:pt x="503" y="9107"/>
                  <a:pt x="10016" y="-1"/>
                  <a:pt x="21580" y="0"/>
                </a:cubicBezTo>
                <a:cubicBezTo>
                  <a:pt x="33509" y="0"/>
                  <a:pt x="43180" y="9670"/>
                  <a:pt x="43180" y="21600"/>
                </a:cubicBezTo>
                <a:lnTo>
                  <a:pt x="21580" y="2160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0" name="Group 30"/>
          <p:cNvGrpSpPr>
            <a:grpSpLocks/>
          </p:cNvGrpSpPr>
          <p:nvPr/>
        </p:nvGrpSpPr>
        <p:grpSpPr bwMode="auto">
          <a:xfrm>
            <a:off x="6497638" y="5662613"/>
            <a:ext cx="1698625" cy="455612"/>
            <a:chOff x="1570" y="3567"/>
            <a:chExt cx="1070" cy="287"/>
          </a:xfrm>
        </p:grpSpPr>
        <p:sp>
          <p:nvSpPr>
            <p:cNvPr id="11295" name="Freeform 31"/>
            <p:cNvSpPr>
              <a:spLocks/>
            </p:cNvSpPr>
            <p:nvPr/>
          </p:nvSpPr>
          <p:spPr bwMode="auto">
            <a:xfrm>
              <a:off x="1570" y="3567"/>
              <a:ext cx="1070" cy="287"/>
            </a:xfrm>
            <a:custGeom>
              <a:avLst/>
              <a:gdLst/>
              <a:ahLst/>
              <a:cxnLst>
                <a:cxn ang="0">
                  <a:pos x="91" y="220"/>
                </a:cxn>
                <a:cxn ang="0">
                  <a:pos x="138" y="245"/>
                </a:cxn>
                <a:cxn ang="0">
                  <a:pos x="249" y="262"/>
                </a:cxn>
                <a:cxn ang="0">
                  <a:pos x="487" y="285"/>
                </a:cxn>
                <a:cxn ang="0">
                  <a:pos x="710" y="279"/>
                </a:cxn>
                <a:cxn ang="0">
                  <a:pos x="910" y="247"/>
                </a:cxn>
                <a:cxn ang="0">
                  <a:pos x="1026" y="197"/>
                </a:cxn>
                <a:cxn ang="0">
                  <a:pos x="1045" y="137"/>
                </a:cxn>
                <a:cxn ang="0">
                  <a:pos x="1052" y="57"/>
                </a:cxn>
                <a:cxn ang="0">
                  <a:pos x="1053" y="8"/>
                </a:cxn>
                <a:cxn ang="0">
                  <a:pos x="1053" y="8"/>
                </a:cxn>
                <a:cxn ang="0">
                  <a:pos x="953" y="19"/>
                </a:cxn>
                <a:cxn ang="0">
                  <a:pos x="749" y="44"/>
                </a:cxn>
                <a:cxn ang="0">
                  <a:pos x="499" y="54"/>
                </a:cxn>
                <a:cxn ang="0">
                  <a:pos x="199" y="34"/>
                </a:cxn>
                <a:cxn ang="0">
                  <a:pos x="41" y="15"/>
                </a:cxn>
                <a:cxn ang="0">
                  <a:pos x="5" y="15"/>
                </a:cxn>
                <a:cxn ang="0">
                  <a:pos x="9" y="93"/>
                </a:cxn>
                <a:cxn ang="0">
                  <a:pos x="15" y="126"/>
                </a:cxn>
                <a:cxn ang="0">
                  <a:pos x="22" y="173"/>
                </a:cxn>
                <a:cxn ang="0">
                  <a:pos x="52" y="205"/>
                </a:cxn>
                <a:cxn ang="0">
                  <a:pos x="91" y="220"/>
                </a:cxn>
              </a:cxnLst>
              <a:rect l="0" t="0" r="r" b="b"/>
              <a:pathLst>
                <a:path w="1070" h="287">
                  <a:moveTo>
                    <a:pt x="91" y="220"/>
                  </a:moveTo>
                  <a:cubicBezTo>
                    <a:pt x="105" y="227"/>
                    <a:pt x="112" y="238"/>
                    <a:pt x="138" y="245"/>
                  </a:cubicBezTo>
                  <a:cubicBezTo>
                    <a:pt x="164" y="252"/>
                    <a:pt x="191" y="255"/>
                    <a:pt x="249" y="262"/>
                  </a:cubicBezTo>
                  <a:cubicBezTo>
                    <a:pt x="307" y="269"/>
                    <a:pt x="410" y="282"/>
                    <a:pt x="487" y="285"/>
                  </a:cubicBezTo>
                  <a:cubicBezTo>
                    <a:pt x="564" y="287"/>
                    <a:pt x="640" y="285"/>
                    <a:pt x="710" y="279"/>
                  </a:cubicBezTo>
                  <a:cubicBezTo>
                    <a:pt x="780" y="273"/>
                    <a:pt x="857" y="261"/>
                    <a:pt x="910" y="247"/>
                  </a:cubicBezTo>
                  <a:cubicBezTo>
                    <a:pt x="963" y="233"/>
                    <a:pt x="1003" y="215"/>
                    <a:pt x="1026" y="197"/>
                  </a:cubicBezTo>
                  <a:cubicBezTo>
                    <a:pt x="1049" y="179"/>
                    <a:pt x="1041" y="160"/>
                    <a:pt x="1045" y="137"/>
                  </a:cubicBezTo>
                  <a:cubicBezTo>
                    <a:pt x="1049" y="114"/>
                    <a:pt x="1051" y="78"/>
                    <a:pt x="1052" y="57"/>
                  </a:cubicBezTo>
                  <a:cubicBezTo>
                    <a:pt x="1053" y="36"/>
                    <a:pt x="1053" y="16"/>
                    <a:pt x="1053" y="8"/>
                  </a:cubicBezTo>
                  <a:cubicBezTo>
                    <a:pt x="1053" y="0"/>
                    <a:pt x="1070" y="6"/>
                    <a:pt x="1053" y="8"/>
                  </a:cubicBezTo>
                  <a:cubicBezTo>
                    <a:pt x="1036" y="11"/>
                    <a:pt x="1004" y="13"/>
                    <a:pt x="953" y="19"/>
                  </a:cubicBezTo>
                  <a:cubicBezTo>
                    <a:pt x="902" y="24"/>
                    <a:pt x="825" y="38"/>
                    <a:pt x="749" y="44"/>
                  </a:cubicBezTo>
                  <a:cubicBezTo>
                    <a:pt x="673" y="50"/>
                    <a:pt x="591" y="57"/>
                    <a:pt x="499" y="54"/>
                  </a:cubicBezTo>
                  <a:cubicBezTo>
                    <a:pt x="407" y="52"/>
                    <a:pt x="275" y="40"/>
                    <a:pt x="199" y="34"/>
                  </a:cubicBezTo>
                  <a:cubicBezTo>
                    <a:pt x="123" y="27"/>
                    <a:pt x="73" y="19"/>
                    <a:pt x="41" y="15"/>
                  </a:cubicBezTo>
                  <a:cubicBezTo>
                    <a:pt x="9" y="12"/>
                    <a:pt x="10" y="2"/>
                    <a:pt x="5" y="15"/>
                  </a:cubicBezTo>
                  <a:cubicBezTo>
                    <a:pt x="0" y="28"/>
                    <a:pt x="7" y="75"/>
                    <a:pt x="9" y="93"/>
                  </a:cubicBezTo>
                  <a:cubicBezTo>
                    <a:pt x="11" y="112"/>
                    <a:pt x="13" y="113"/>
                    <a:pt x="15" y="126"/>
                  </a:cubicBezTo>
                  <a:cubicBezTo>
                    <a:pt x="17" y="139"/>
                    <a:pt x="16" y="160"/>
                    <a:pt x="22" y="173"/>
                  </a:cubicBezTo>
                  <a:cubicBezTo>
                    <a:pt x="28" y="186"/>
                    <a:pt x="41" y="197"/>
                    <a:pt x="52" y="205"/>
                  </a:cubicBezTo>
                  <a:cubicBezTo>
                    <a:pt x="63" y="213"/>
                    <a:pt x="83" y="217"/>
                    <a:pt x="91" y="220"/>
                  </a:cubicBezTo>
                  <a:close/>
                </a:path>
              </a:pathLst>
            </a:custGeom>
            <a:gradFill rotWithShape="1">
              <a:gsLst>
                <a:gs pos="0">
                  <a:srgbClr val="0099FF">
                    <a:alpha val="69000"/>
                  </a:srgbClr>
                </a:gs>
                <a:gs pos="50000">
                  <a:srgbClr val="93D3FF">
                    <a:alpha val="78000"/>
                  </a:srgbClr>
                </a:gs>
                <a:gs pos="100000">
                  <a:srgbClr val="0099FF">
                    <a:alpha val="69000"/>
                  </a:srgbClr>
                </a:gs>
              </a:gsLst>
              <a:lin ang="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296" name="Freeform 32"/>
            <p:cNvSpPr>
              <a:spLocks/>
            </p:cNvSpPr>
            <p:nvPr/>
          </p:nvSpPr>
          <p:spPr bwMode="auto">
            <a:xfrm>
              <a:off x="1573" y="3568"/>
              <a:ext cx="1052" cy="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76" y="36"/>
                </a:cxn>
                <a:cxn ang="0">
                  <a:pos x="690" y="46"/>
                </a:cxn>
                <a:cxn ang="0">
                  <a:pos x="1052" y="4"/>
                </a:cxn>
              </a:cxnLst>
              <a:rect l="0" t="0" r="r" b="b"/>
              <a:pathLst>
                <a:path w="1052" h="51">
                  <a:moveTo>
                    <a:pt x="0" y="0"/>
                  </a:moveTo>
                  <a:cubicBezTo>
                    <a:pt x="46" y="6"/>
                    <a:pt x="161" y="28"/>
                    <a:pt x="276" y="36"/>
                  </a:cubicBezTo>
                  <a:cubicBezTo>
                    <a:pt x="391" y="44"/>
                    <a:pt x="561" y="51"/>
                    <a:pt x="690" y="46"/>
                  </a:cubicBezTo>
                  <a:cubicBezTo>
                    <a:pt x="819" y="41"/>
                    <a:pt x="977" y="13"/>
                    <a:pt x="1052" y="4"/>
                  </a:cubicBezTo>
                </a:path>
              </a:pathLst>
            </a:custGeom>
            <a:noFill/>
            <a:ln w="19050" cap="flat" cmpd="sng">
              <a:solidFill>
                <a:srgbClr val="0000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1" name="Group 33"/>
          <p:cNvGrpSpPr>
            <a:grpSpLocks/>
          </p:cNvGrpSpPr>
          <p:nvPr/>
        </p:nvGrpSpPr>
        <p:grpSpPr bwMode="auto">
          <a:xfrm>
            <a:off x="6437313" y="5292725"/>
            <a:ext cx="1789112" cy="441325"/>
            <a:chOff x="1532" y="3334"/>
            <a:chExt cx="1127" cy="278"/>
          </a:xfrm>
        </p:grpSpPr>
        <p:sp>
          <p:nvSpPr>
            <p:cNvPr id="11298" name="Freeform 34"/>
            <p:cNvSpPr>
              <a:spLocks/>
            </p:cNvSpPr>
            <p:nvPr/>
          </p:nvSpPr>
          <p:spPr bwMode="auto">
            <a:xfrm>
              <a:off x="1532" y="3334"/>
              <a:ext cx="1127" cy="278"/>
            </a:xfrm>
            <a:custGeom>
              <a:avLst/>
              <a:gdLst/>
              <a:ahLst/>
              <a:cxnLst>
                <a:cxn ang="0">
                  <a:pos x="98" y="242"/>
                </a:cxn>
                <a:cxn ang="0">
                  <a:pos x="151" y="246"/>
                </a:cxn>
                <a:cxn ang="0">
                  <a:pos x="261" y="256"/>
                </a:cxn>
                <a:cxn ang="0">
                  <a:pos x="547" y="277"/>
                </a:cxn>
                <a:cxn ang="0">
                  <a:pos x="779" y="261"/>
                </a:cxn>
                <a:cxn ang="0">
                  <a:pos x="1035" y="239"/>
                </a:cxn>
                <a:cxn ang="0">
                  <a:pos x="1089" y="234"/>
                </a:cxn>
                <a:cxn ang="0">
                  <a:pos x="1102" y="198"/>
                </a:cxn>
                <a:cxn ang="0">
                  <a:pos x="1116" y="42"/>
                </a:cxn>
                <a:cxn ang="0">
                  <a:pos x="1107" y="15"/>
                </a:cxn>
                <a:cxn ang="0">
                  <a:pos x="1117" y="5"/>
                </a:cxn>
                <a:cxn ang="0">
                  <a:pos x="1044" y="24"/>
                </a:cxn>
                <a:cxn ang="0">
                  <a:pos x="798" y="54"/>
                </a:cxn>
                <a:cxn ang="0">
                  <a:pos x="500" y="56"/>
                </a:cxn>
                <a:cxn ang="0">
                  <a:pos x="224" y="40"/>
                </a:cxn>
                <a:cxn ang="0">
                  <a:pos x="42" y="10"/>
                </a:cxn>
                <a:cxn ang="0">
                  <a:pos x="6" y="4"/>
                </a:cxn>
                <a:cxn ang="0">
                  <a:pos x="6" y="32"/>
                </a:cxn>
                <a:cxn ang="0">
                  <a:pos x="18" y="114"/>
                </a:cxn>
                <a:cxn ang="0">
                  <a:pos x="30" y="174"/>
                </a:cxn>
                <a:cxn ang="0">
                  <a:pos x="34" y="216"/>
                </a:cxn>
                <a:cxn ang="0">
                  <a:pos x="47" y="231"/>
                </a:cxn>
                <a:cxn ang="0">
                  <a:pos x="98" y="242"/>
                </a:cxn>
              </a:cxnLst>
              <a:rect l="0" t="0" r="r" b="b"/>
              <a:pathLst>
                <a:path w="1127" h="278">
                  <a:moveTo>
                    <a:pt x="98" y="242"/>
                  </a:moveTo>
                  <a:cubicBezTo>
                    <a:pt x="119" y="246"/>
                    <a:pt x="125" y="245"/>
                    <a:pt x="151" y="246"/>
                  </a:cubicBezTo>
                  <a:cubicBezTo>
                    <a:pt x="178" y="249"/>
                    <a:pt x="195" y="251"/>
                    <a:pt x="261" y="256"/>
                  </a:cubicBezTo>
                  <a:cubicBezTo>
                    <a:pt x="327" y="261"/>
                    <a:pt x="461" y="275"/>
                    <a:pt x="547" y="277"/>
                  </a:cubicBezTo>
                  <a:cubicBezTo>
                    <a:pt x="633" y="278"/>
                    <a:pt x="698" y="268"/>
                    <a:pt x="779" y="261"/>
                  </a:cubicBezTo>
                  <a:cubicBezTo>
                    <a:pt x="860" y="255"/>
                    <a:pt x="983" y="244"/>
                    <a:pt x="1035" y="239"/>
                  </a:cubicBezTo>
                  <a:cubicBezTo>
                    <a:pt x="1087" y="234"/>
                    <a:pt x="1078" y="241"/>
                    <a:pt x="1089" y="234"/>
                  </a:cubicBezTo>
                  <a:cubicBezTo>
                    <a:pt x="1100" y="227"/>
                    <a:pt x="1098" y="230"/>
                    <a:pt x="1102" y="198"/>
                  </a:cubicBezTo>
                  <a:cubicBezTo>
                    <a:pt x="1106" y="166"/>
                    <a:pt x="1115" y="72"/>
                    <a:pt x="1116" y="42"/>
                  </a:cubicBezTo>
                  <a:cubicBezTo>
                    <a:pt x="1117" y="12"/>
                    <a:pt x="1107" y="21"/>
                    <a:pt x="1107" y="15"/>
                  </a:cubicBezTo>
                  <a:cubicBezTo>
                    <a:pt x="1107" y="9"/>
                    <a:pt x="1127" y="4"/>
                    <a:pt x="1117" y="5"/>
                  </a:cubicBezTo>
                  <a:cubicBezTo>
                    <a:pt x="1107" y="6"/>
                    <a:pt x="1097" y="16"/>
                    <a:pt x="1044" y="24"/>
                  </a:cubicBezTo>
                  <a:cubicBezTo>
                    <a:pt x="991" y="32"/>
                    <a:pt x="889" y="49"/>
                    <a:pt x="798" y="54"/>
                  </a:cubicBezTo>
                  <a:cubicBezTo>
                    <a:pt x="707" y="59"/>
                    <a:pt x="596" y="58"/>
                    <a:pt x="500" y="56"/>
                  </a:cubicBezTo>
                  <a:cubicBezTo>
                    <a:pt x="404" y="54"/>
                    <a:pt x="300" y="48"/>
                    <a:pt x="224" y="40"/>
                  </a:cubicBezTo>
                  <a:cubicBezTo>
                    <a:pt x="148" y="32"/>
                    <a:pt x="78" y="16"/>
                    <a:pt x="42" y="10"/>
                  </a:cubicBezTo>
                  <a:cubicBezTo>
                    <a:pt x="6" y="4"/>
                    <a:pt x="12" y="0"/>
                    <a:pt x="6" y="4"/>
                  </a:cubicBezTo>
                  <a:cubicBezTo>
                    <a:pt x="0" y="8"/>
                    <a:pt x="4" y="14"/>
                    <a:pt x="6" y="32"/>
                  </a:cubicBezTo>
                  <a:cubicBezTo>
                    <a:pt x="8" y="50"/>
                    <a:pt x="14" y="90"/>
                    <a:pt x="18" y="114"/>
                  </a:cubicBezTo>
                  <a:cubicBezTo>
                    <a:pt x="22" y="138"/>
                    <a:pt x="27" y="157"/>
                    <a:pt x="30" y="174"/>
                  </a:cubicBezTo>
                  <a:cubicBezTo>
                    <a:pt x="33" y="191"/>
                    <a:pt x="31" y="207"/>
                    <a:pt x="34" y="216"/>
                  </a:cubicBezTo>
                  <a:cubicBezTo>
                    <a:pt x="37" y="225"/>
                    <a:pt x="36" y="227"/>
                    <a:pt x="47" y="231"/>
                  </a:cubicBezTo>
                  <a:cubicBezTo>
                    <a:pt x="58" y="235"/>
                    <a:pt x="88" y="240"/>
                    <a:pt x="98" y="242"/>
                  </a:cubicBezTo>
                  <a:close/>
                </a:path>
              </a:pathLst>
            </a:custGeom>
            <a:gradFill rotWithShape="1">
              <a:gsLst>
                <a:gs pos="0">
                  <a:srgbClr val="0099FF">
                    <a:alpha val="69000"/>
                  </a:srgbClr>
                </a:gs>
                <a:gs pos="50000">
                  <a:srgbClr val="93D3FF">
                    <a:alpha val="78000"/>
                  </a:srgbClr>
                </a:gs>
                <a:gs pos="100000">
                  <a:srgbClr val="0099FF">
                    <a:alpha val="69000"/>
                  </a:srgbClr>
                </a:gs>
              </a:gsLst>
              <a:lin ang="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299" name="Freeform 35"/>
            <p:cNvSpPr>
              <a:spLocks/>
            </p:cNvSpPr>
            <p:nvPr/>
          </p:nvSpPr>
          <p:spPr bwMode="auto">
            <a:xfrm>
              <a:off x="1555" y="3339"/>
              <a:ext cx="1086" cy="51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300" y="34"/>
                </a:cxn>
                <a:cxn ang="0">
                  <a:pos x="772" y="34"/>
                </a:cxn>
                <a:cxn ang="0">
                  <a:pos x="1086" y="0"/>
                </a:cxn>
              </a:cxnLst>
              <a:rect l="0" t="0" r="r" b="b"/>
              <a:pathLst>
                <a:path w="1086" h="40">
                  <a:moveTo>
                    <a:pt x="0" y="2"/>
                  </a:moveTo>
                  <a:cubicBezTo>
                    <a:pt x="50" y="7"/>
                    <a:pt x="171" y="29"/>
                    <a:pt x="300" y="34"/>
                  </a:cubicBezTo>
                  <a:cubicBezTo>
                    <a:pt x="429" y="39"/>
                    <a:pt x="641" y="40"/>
                    <a:pt x="772" y="34"/>
                  </a:cubicBezTo>
                  <a:cubicBezTo>
                    <a:pt x="903" y="28"/>
                    <a:pt x="1021" y="7"/>
                    <a:pt x="1086" y="0"/>
                  </a:cubicBezTo>
                </a:path>
              </a:pathLst>
            </a:custGeom>
            <a:noFill/>
            <a:ln w="19050" cap="flat" cmpd="sng">
              <a:solidFill>
                <a:srgbClr val="0000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2" name="Group 36"/>
          <p:cNvGrpSpPr>
            <a:grpSpLocks/>
          </p:cNvGrpSpPr>
          <p:nvPr/>
        </p:nvGrpSpPr>
        <p:grpSpPr bwMode="auto">
          <a:xfrm>
            <a:off x="6200775" y="3759200"/>
            <a:ext cx="2168525" cy="473075"/>
            <a:chOff x="1383" y="2368"/>
            <a:chExt cx="1366" cy="298"/>
          </a:xfrm>
        </p:grpSpPr>
        <p:sp>
          <p:nvSpPr>
            <p:cNvPr id="11301" name="Freeform 37"/>
            <p:cNvSpPr>
              <a:spLocks/>
            </p:cNvSpPr>
            <p:nvPr/>
          </p:nvSpPr>
          <p:spPr bwMode="auto">
            <a:xfrm>
              <a:off x="1383" y="2368"/>
              <a:ext cx="1366" cy="298"/>
            </a:xfrm>
            <a:custGeom>
              <a:avLst/>
              <a:gdLst/>
              <a:ahLst/>
              <a:cxnLst>
                <a:cxn ang="0">
                  <a:pos x="65" y="244"/>
                </a:cxn>
                <a:cxn ang="0">
                  <a:pos x="182" y="266"/>
                </a:cxn>
                <a:cxn ang="0">
                  <a:pos x="469" y="294"/>
                </a:cxn>
                <a:cxn ang="0">
                  <a:pos x="786" y="290"/>
                </a:cxn>
                <a:cxn ang="0">
                  <a:pos x="1050" y="272"/>
                </a:cxn>
                <a:cxn ang="0">
                  <a:pos x="1195" y="254"/>
                </a:cxn>
                <a:cxn ang="0">
                  <a:pos x="1291" y="238"/>
                </a:cxn>
                <a:cxn ang="0">
                  <a:pos x="1346" y="223"/>
                </a:cxn>
                <a:cxn ang="0">
                  <a:pos x="1356" y="71"/>
                </a:cxn>
                <a:cxn ang="0">
                  <a:pos x="1366" y="28"/>
                </a:cxn>
                <a:cxn ang="0">
                  <a:pos x="1358" y="3"/>
                </a:cxn>
                <a:cxn ang="0">
                  <a:pos x="1315" y="10"/>
                </a:cxn>
                <a:cxn ang="0">
                  <a:pos x="1337" y="10"/>
                </a:cxn>
                <a:cxn ang="0">
                  <a:pos x="1181" y="34"/>
                </a:cxn>
                <a:cxn ang="0">
                  <a:pos x="1044" y="50"/>
                </a:cxn>
                <a:cxn ang="0">
                  <a:pos x="875" y="66"/>
                </a:cxn>
                <a:cxn ang="0">
                  <a:pos x="589" y="68"/>
                </a:cxn>
                <a:cxn ang="0">
                  <a:pos x="253" y="44"/>
                </a:cxn>
                <a:cxn ang="0">
                  <a:pos x="81" y="22"/>
                </a:cxn>
                <a:cxn ang="0">
                  <a:pos x="11" y="20"/>
                </a:cxn>
                <a:cxn ang="0">
                  <a:pos x="15" y="48"/>
                </a:cxn>
                <a:cxn ang="0">
                  <a:pos x="31" y="152"/>
                </a:cxn>
                <a:cxn ang="0">
                  <a:pos x="41" y="224"/>
                </a:cxn>
                <a:cxn ang="0">
                  <a:pos x="65" y="244"/>
                </a:cxn>
              </a:cxnLst>
              <a:rect l="0" t="0" r="r" b="b"/>
              <a:pathLst>
                <a:path w="1366" h="298">
                  <a:moveTo>
                    <a:pt x="65" y="244"/>
                  </a:moveTo>
                  <a:cubicBezTo>
                    <a:pt x="92" y="254"/>
                    <a:pt x="115" y="258"/>
                    <a:pt x="182" y="266"/>
                  </a:cubicBezTo>
                  <a:cubicBezTo>
                    <a:pt x="249" y="274"/>
                    <a:pt x="368" y="290"/>
                    <a:pt x="469" y="294"/>
                  </a:cubicBezTo>
                  <a:cubicBezTo>
                    <a:pt x="570" y="298"/>
                    <a:pt x="689" y="294"/>
                    <a:pt x="786" y="290"/>
                  </a:cubicBezTo>
                  <a:cubicBezTo>
                    <a:pt x="883" y="286"/>
                    <a:pt x="982" y="278"/>
                    <a:pt x="1050" y="272"/>
                  </a:cubicBezTo>
                  <a:cubicBezTo>
                    <a:pt x="1118" y="266"/>
                    <a:pt x="1155" y="260"/>
                    <a:pt x="1195" y="254"/>
                  </a:cubicBezTo>
                  <a:cubicBezTo>
                    <a:pt x="1235" y="248"/>
                    <a:pt x="1266" y="243"/>
                    <a:pt x="1291" y="238"/>
                  </a:cubicBezTo>
                  <a:cubicBezTo>
                    <a:pt x="1316" y="233"/>
                    <a:pt x="1335" y="251"/>
                    <a:pt x="1346" y="223"/>
                  </a:cubicBezTo>
                  <a:cubicBezTo>
                    <a:pt x="1357" y="195"/>
                    <a:pt x="1353" y="103"/>
                    <a:pt x="1356" y="71"/>
                  </a:cubicBezTo>
                  <a:cubicBezTo>
                    <a:pt x="1359" y="39"/>
                    <a:pt x="1366" y="39"/>
                    <a:pt x="1366" y="28"/>
                  </a:cubicBezTo>
                  <a:cubicBezTo>
                    <a:pt x="1366" y="16"/>
                    <a:pt x="1366" y="6"/>
                    <a:pt x="1358" y="3"/>
                  </a:cubicBezTo>
                  <a:cubicBezTo>
                    <a:pt x="1350" y="0"/>
                    <a:pt x="1318" y="9"/>
                    <a:pt x="1315" y="10"/>
                  </a:cubicBezTo>
                  <a:cubicBezTo>
                    <a:pt x="1312" y="10"/>
                    <a:pt x="1359" y="6"/>
                    <a:pt x="1337" y="10"/>
                  </a:cubicBezTo>
                  <a:cubicBezTo>
                    <a:pt x="1315" y="14"/>
                    <a:pt x="1230" y="27"/>
                    <a:pt x="1181" y="34"/>
                  </a:cubicBezTo>
                  <a:cubicBezTo>
                    <a:pt x="1132" y="41"/>
                    <a:pt x="1095" y="45"/>
                    <a:pt x="1044" y="50"/>
                  </a:cubicBezTo>
                  <a:cubicBezTo>
                    <a:pt x="993" y="55"/>
                    <a:pt x="951" y="63"/>
                    <a:pt x="875" y="66"/>
                  </a:cubicBezTo>
                  <a:cubicBezTo>
                    <a:pt x="799" y="69"/>
                    <a:pt x="693" y="72"/>
                    <a:pt x="589" y="68"/>
                  </a:cubicBezTo>
                  <a:cubicBezTo>
                    <a:pt x="485" y="64"/>
                    <a:pt x="338" y="52"/>
                    <a:pt x="253" y="44"/>
                  </a:cubicBezTo>
                  <a:cubicBezTo>
                    <a:pt x="168" y="36"/>
                    <a:pt x="121" y="26"/>
                    <a:pt x="81" y="22"/>
                  </a:cubicBezTo>
                  <a:cubicBezTo>
                    <a:pt x="41" y="18"/>
                    <a:pt x="22" y="16"/>
                    <a:pt x="11" y="20"/>
                  </a:cubicBezTo>
                  <a:cubicBezTo>
                    <a:pt x="0" y="24"/>
                    <a:pt x="12" y="26"/>
                    <a:pt x="15" y="48"/>
                  </a:cubicBezTo>
                  <a:cubicBezTo>
                    <a:pt x="18" y="70"/>
                    <a:pt x="27" y="123"/>
                    <a:pt x="31" y="152"/>
                  </a:cubicBezTo>
                  <a:cubicBezTo>
                    <a:pt x="35" y="181"/>
                    <a:pt x="35" y="209"/>
                    <a:pt x="41" y="224"/>
                  </a:cubicBezTo>
                  <a:cubicBezTo>
                    <a:pt x="47" y="239"/>
                    <a:pt x="60" y="240"/>
                    <a:pt x="65" y="244"/>
                  </a:cubicBezTo>
                  <a:close/>
                </a:path>
              </a:pathLst>
            </a:custGeom>
            <a:gradFill rotWithShape="1">
              <a:gsLst>
                <a:gs pos="0">
                  <a:srgbClr val="0099FF">
                    <a:alpha val="69000"/>
                  </a:srgbClr>
                </a:gs>
                <a:gs pos="50000">
                  <a:srgbClr val="93D3FF">
                    <a:alpha val="78000"/>
                  </a:srgbClr>
                </a:gs>
                <a:gs pos="100000">
                  <a:srgbClr val="0099FF">
                    <a:alpha val="69000"/>
                  </a:srgbClr>
                </a:gs>
              </a:gsLst>
              <a:lin ang="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302" name="Freeform 38"/>
            <p:cNvSpPr>
              <a:spLocks/>
            </p:cNvSpPr>
            <p:nvPr/>
          </p:nvSpPr>
          <p:spPr bwMode="auto">
            <a:xfrm>
              <a:off x="1388" y="2372"/>
              <a:ext cx="1353" cy="73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363" y="38"/>
                </a:cxn>
                <a:cxn ang="0">
                  <a:pos x="879" y="44"/>
                </a:cxn>
                <a:cxn ang="0">
                  <a:pos x="1353" y="0"/>
                </a:cxn>
              </a:cxnLst>
              <a:rect l="0" t="0" r="r" b="b"/>
              <a:pathLst>
                <a:path w="1353" h="50">
                  <a:moveTo>
                    <a:pt x="0" y="6"/>
                  </a:moveTo>
                  <a:cubicBezTo>
                    <a:pt x="60" y="11"/>
                    <a:pt x="217" y="32"/>
                    <a:pt x="363" y="38"/>
                  </a:cubicBezTo>
                  <a:cubicBezTo>
                    <a:pt x="509" y="44"/>
                    <a:pt x="714" y="50"/>
                    <a:pt x="879" y="44"/>
                  </a:cubicBezTo>
                  <a:cubicBezTo>
                    <a:pt x="1044" y="38"/>
                    <a:pt x="1254" y="9"/>
                    <a:pt x="1353" y="0"/>
                  </a:cubicBezTo>
                </a:path>
              </a:pathLst>
            </a:custGeom>
            <a:noFill/>
            <a:ln w="19050" cap="flat" cmpd="sng">
              <a:solidFill>
                <a:srgbClr val="0000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3" name="Group 39"/>
          <p:cNvGrpSpPr>
            <a:grpSpLocks/>
          </p:cNvGrpSpPr>
          <p:nvPr/>
        </p:nvGrpSpPr>
        <p:grpSpPr bwMode="auto">
          <a:xfrm>
            <a:off x="6113463" y="3284538"/>
            <a:ext cx="2305050" cy="579437"/>
            <a:chOff x="1328" y="2069"/>
            <a:chExt cx="1452" cy="365"/>
          </a:xfrm>
        </p:grpSpPr>
        <p:sp>
          <p:nvSpPr>
            <p:cNvPr id="11304" name="Freeform 40"/>
            <p:cNvSpPr>
              <a:spLocks/>
            </p:cNvSpPr>
            <p:nvPr/>
          </p:nvSpPr>
          <p:spPr bwMode="auto">
            <a:xfrm>
              <a:off x="1328" y="2069"/>
              <a:ext cx="1452" cy="365"/>
            </a:xfrm>
            <a:custGeom>
              <a:avLst/>
              <a:gdLst/>
              <a:ahLst/>
              <a:cxnLst>
                <a:cxn ang="0">
                  <a:pos x="202" y="325"/>
                </a:cxn>
                <a:cxn ang="0">
                  <a:pos x="262" y="333"/>
                </a:cxn>
                <a:cxn ang="0">
                  <a:pos x="355" y="341"/>
                </a:cxn>
                <a:cxn ang="0">
                  <a:pos x="556" y="361"/>
                </a:cxn>
                <a:cxn ang="0">
                  <a:pos x="804" y="363"/>
                </a:cxn>
                <a:cxn ang="0">
                  <a:pos x="1058" y="351"/>
                </a:cxn>
                <a:cxn ang="0">
                  <a:pos x="1310" y="315"/>
                </a:cxn>
                <a:cxn ang="0">
                  <a:pos x="1408" y="295"/>
                </a:cxn>
                <a:cxn ang="0">
                  <a:pos x="1416" y="297"/>
                </a:cxn>
                <a:cxn ang="0">
                  <a:pos x="1426" y="209"/>
                </a:cxn>
                <a:cxn ang="0">
                  <a:pos x="1437" y="97"/>
                </a:cxn>
                <a:cxn ang="0">
                  <a:pos x="1440" y="51"/>
                </a:cxn>
                <a:cxn ang="0">
                  <a:pos x="1439" y="0"/>
                </a:cxn>
                <a:cxn ang="0">
                  <a:pos x="1361" y="52"/>
                </a:cxn>
                <a:cxn ang="0">
                  <a:pos x="1247" y="92"/>
                </a:cxn>
                <a:cxn ang="0">
                  <a:pos x="1117" y="117"/>
                </a:cxn>
                <a:cxn ang="0">
                  <a:pos x="825" y="141"/>
                </a:cxn>
                <a:cxn ang="0">
                  <a:pos x="541" y="132"/>
                </a:cxn>
                <a:cxn ang="0">
                  <a:pos x="298" y="105"/>
                </a:cxn>
                <a:cxn ang="0">
                  <a:pos x="158" y="67"/>
                </a:cxn>
                <a:cxn ang="0">
                  <a:pos x="21" y="12"/>
                </a:cxn>
                <a:cxn ang="0">
                  <a:pos x="29" y="40"/>
                </a:cxn>
                <a:cxn ang="0">
                  <a:pos x="45" y="150"/>
                </a:cxn>
                <a:cxn ang="0">
                  <a:pos x="51" y="236"/>
                </a:cxn>
                <a:cxn ang="0">
                  <a:pos x="61" y="298"/>
                </a:cxn>
                <a:cxn ang="0">
                  <a:pos x="90" y="311"/>
                </a:cxn>
                <a:cxn ang="0">
                  <a:pos x="146" y="317"/>
                </a:cxn>
                <a:cxn ang="0">
                  <a:pos x="202" y="325"/>
                </a:cxn>
              </a:cxnLst>
              <a:rect l="0" t="0" r="r" b="b"/>
              <a:pathLst>
                <a:path w="1452" h="365">
                  <a:moveTo>
                    <a:pt x="202" y="325"/>
                  </a:moveTo>
                  <a:cubicBezTo>
                    <a:pt x="221" y="328"/>
                    <a:pt x="236" y="330"/>
                    <a:pt x="262" y="333"/>
                  </a:cubicBezTo>
                  <a:cubicBezTo>
                    <a:pt x="288" y="336"/>
                    <a:pt x="306" y="336"/>
                    <a:pt x="355" y="341"/>
                  </a:cubicBezTo>
                  <a:cubicBezTo>
                    <a:pt x="404" y="346"/>
                    <a:pt x="481" y="357"/>
                    <a:pt x="556" y="361"/>
                  </a:cubicBezTo>
                  <a:cubicBezTo>
                    <a:pt x="631" y="365"/>
                    <a:pt x="720" y="365"/>
                    <a:pt x="804" y="363"/>
                  </a:cubicBezTo>
                  <a:cubicBezTo>
                    <a:pt x="888" y="361"/>
                    <a:pt x="974" y="359"/>
                    <a:pt x="1058" y="351"/>
                  </a:cubicBezTo>
                  <a:cubicBezTo>
                    <a:pt x="1142" y="343"/>
                    <a:pt x="1252" y="324"/>
                    <a:pt x="1310" y="315"/>
                  </a:cubicBezTo>
                  <a:cubicBezTo>
                    <a:pt x="1368" y="306"/>
                    <a:pt x="1390" y="298"/>
                    <a:pt x="1408" y="295"/>
                  </a:cubicBezTo>
                  <a:cubicBezTo>
                    <a:pt x="1426" y="292"/>
                    <a:pt x="1413" y="311"/>
                    <a:pt x="1416" y="297"/>
                  </a:cubicBezTo>
                  <a:cubicBezTo>
                    <a:pt x="1419" y="283"/>
                    <a:pt x="1423" y="242"/>
                    <a:pt x="1426" y="209"/>
                  </a:cubicBezTo>
                  <a:cubicBezTo>
                    <a:pt x="1429" y="176"/>
                    <a:pt x="1435" y="123"/>
                    <a:pt x="1437" y="97"/>
                  </a:cubicBezTo>
                  <a:cubicBezTo>
                    <a:pt x="1439" y="71"/>
                    <a:pt x="1440" y="66"/>
                    <a:pt x="1440" y="51"/>
                  </a:cubicBezTo>
                  <a:cubicBezTo>
                    <a:pt x="1440" y="35"/>
                    <a:pt x="1452" y="0"/>
                    <a:pt x="1439" y="0"/>
                  </a:cubicBezTo>
                  <a:cubicBezTo>
                    <a:pt x="1426" y="0"/>
                    <a:pt x="1393" y="37"/>
                    <a:pt x="1361" y="52"/>
                  </a:cubicBezTo>
                  <a:cubicBezTo>
                    <a:pt x="1329" y="68"/>
                    <a:pt x="1288" y="81"/>
                    <a:pt x="1247" y="92"/>
                  </a:cubicBezTo>
                  <a:cubicBezTo>
                    <a:pt x="1206" y="103"/>
                    <a:pt x="1187" y="109"/>
                    <a:pt x="1117" y="117"/>
                  </a:cubicBezTo>
                  <a:cubicBezTo>
                    <a:pt x="1047" y="124"/>
                    <a:pt x="921" y="138"/>
                    <a:pt x="825" y="141"/>
                  </a:cubicBezTo>
                  <a:cubicBezTo>
                    <a:pt x="729" y="144"/>
                    <a:pt x="629" y="138"/>
                    <a:pt x="541" y="132"/>
                  </a:cubicBezTo>
                  <a:cubicBezTo>
                    <a:pt x="453" y="126"/>
                    <a:pt x="362" y="116"/>
                    <a:pt x="298" y="105"/>
                  </a:cubicBezTo>
                  <a:cubicBezTo>
                    <a:pt x="234" y="94"/>
                    <a:pt x="204" y="83"/>
                    <a:pt x="158" y="67"/>
                  </a:cubicBezTo>
                  <a:cubicBezTo>
                    <a:pt x="112" y="51"/>
                    <a:pt x="42" y="17"/>
                    <a:pt x="21" y="12"/>
                  </a:cubicBezTo>
                  <a:cubicBezTo>
                    <a:pt x="0" y="7"/>
                    <a:pt x="25" y="17"/>
                    <a:pt x="29" y="40"/>
                  </a:cubicBezTo>
                  <a:cubicBezTo>
                    <a:pt x="33" y="63"/>
                    <a:pt x="41" y="118"/>
                    <a:pt x="45" y="150"/>
                  </a:cubicBezTo>
                  <a:cubicBezTo>
                    <a:pt x="49" y="183"/>
                    <a:pt x="48" y="212"/>
                    <a:pt x="51" y="236"/>
                  </a:cubicBezTo>
                  <a:cubicBezTo>
                    <a:pt x="54" y="261"/>
                    <a:pt x="55" y="286"/>
                    <a:pt x="61" y="298"/>
                  </a:cubicBezTo>
                  <a:cubicBezTo>
                    <a:pt x="67" y="310"/>
                    <a:pt x="76" y="308"/>
                    <a:pt x="90" y="311"/>
                  </a:cubicBezTo>
                  <a:cubicBezTo>
                    <a:pt x="104" y="314"/>
                    <a:pt x="127" y="315"/>
                    <a:pt x="146" y="317"/>
                  </a:cubicBezTo>
                  <a:cubicBezTo>
                    <a:pt x="165" y="319"/>
                    <a:pt x="182" y="323"/>
                    <a:pt x="202" y="325"/>
                  </a:cubicBezTo>
                  <a:close/>
                </a:path>
              </a:pathLst>
            </a:custGeom>
            <a:gradFill rotWithShape="1">
              <a:gsLst>
                <a:gs pos="0">
                  <a:srgbClr val="0099FF">
                    <a:alpha val="69000"/>
                  </a:srgbClr>
                </a:gs>
                <a:gs pos="50000">
                  <a:srgbClr val="93D3FF">
                    <a:alpha val="78000"/>
                  </a:srgbClr>
                </a:gs>
                <a:gs pos="100000">
                  <a:srgbClr val="0099FF">
                    <a:alpha val="69000"/>
                  </a:srgbClr>
                </a:gs>
              </a:gsLst>
              <a:lin ang="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305" name="Freeform 41"/>
            <p:cNvSpPr>
              <a:spLocks/>
            </p:cNvSpPr>
            <p:nvPr/>
          </p:nvSpPr>
          <p:spPr bwMode="auto">
            <a:xfrm>
              <a:off x="1349" y="2081"/>
              <a:ext cx="1424" cy="142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249" y="95"/>
                </a:cxn>
                <a:cxn ang="0">
                  <a:pos x="715" y="141"/>
                </a:cxn>
                <a:cxn ang="0">
                  <a:pos x="1136" y="102"/>
                </a:cxn>
                <a:cxn ang="0">
                  <a:pos x="1424" y="0"/>
                </a:cxn>
              </a:cxnLst>
              <a:rect l="0" t="0" r="r" b="b"/>
              <a:pathLst>
                <a:path w="1424" h="142">
                  <a:moveTo>
                    <a:pt x="0" y="3"/>
                  </a:moveTo>
                  <a:cubicBezTo>
                    <a:pt x="41" y="18"/>
                    <a:pt x="130" y="72"/>
                    <a:pt x="249" y="95"/>
                  </a:cubicBezTo>
                  <a:cubicBezTo>
                    <a:pt x="368" y="118"/>
                    <a:pt x="567" y="140"/>
                    <a:pt x="715" y="141"/>
                  </a:cubicBezTo>
                  <a:cubicBezTo>
                    <a:pt x="863" y="142"/>
                    <a:pt x="1018" y="125"/>
                    <a:pt x="1136" y="102"/>
                  </a:cubicBezTo>
                  <a:cubicBezTo>
                    <a:pt x="1254" y="79"/>
                    <a:pt x="1364" y="22"/>
                    <a:pt x="1424" y="0"/>
                  </a:cubicBezTo>
                </a:path>
              </a:pathLst>
            </a:custGeom>
            <a:noFill/>
            <a:ln w="19050" cap="flat" cmpd="sng">
              <a:solidFill>
                <a:srgbClr val="0000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4" name="Group 42"/>
          <p:cNvGrpSpPr>
            <a:grpSpLocks/>
          </p:cNvGrpSpPr>
          <p:nvPr/>
        </p:nvGrpSpPr>
        <p:grpSpPr bwMode="auto">
          <a:xfrm>
            <a:off x="6359525" y="4903788"/>
            <a:ext cx="1924050" cy="466725"/>
            <a:chOff x="1483" y="3089"/>
            <a:chExt cx="1212" cy="294"/>
          </a:xfrm>
        </p:grpSpPr>
        <p:sp>
          <p:nvSpPr>
            <p:cNvPr id="11307" name="Freeform 43"/>
            <p:cNvSpPr>
              <a:spLocks/>
            </p:cNvSpPr>
            <p:nvPr/>
          </p:nvSpPr>
          <p:spPr bwMode="auto">
            <a:xfrm>
              <a:off x="1483" y="3089"/>
              <a:ext cx="1212" cy="294"/>
            </a:xfrm>
            <a:custGeom>
              <a:avLst/>
              <a:gdLst/>
              <a:ahLst/>
              <a:cxnLst>
                <a:cxn ang="0">
                  <a:pos x="117" y="252"/>
                </a:cxn>
                <a:cxn ang="0">
                  <a:pos x="171" y="263"/>
                </a:cxn>
                <a:cxn ang="0">
                  <a:pos x="284" y="278"/>
                </a:cxn>
                <a:cxn ang="0">
                  <a:pos x="509" y="289"/>
                </a:cxn>
                <a:cxn ang="0">
                  <a:pos x="896" y="288"/>
                </a:cxn>
                <a:cxn ang="0">
                  <a:pos x="1103" y="255"/>
                </a:cxn>
                <a:cxn ang="0">
                  <a:pos x="1137" y="251"/>
                </a:cxn>
                <a:cxn ang="0">
                  <a:pos x="1165" y="245"/>
                </a:cxn>
                <a:cxn ang="0">
                  <a:pos x="1171" y="211"/>
                </a:cxn>
                <a:cxn ang="0">
                  <a:pos x="1179" y="119"/>
                </a:cxn>
                <a:cxn ang="0">
                  <a:pos x="1185" y="29"/>
                </a:cxn>
                <a:cxn ang="0">
                  <a:pos x="1189" y="3"/>
                </a:cxn>
                <a:cxn ang="0">
                  <a:pos x="1153" y="9"/>
                </a:cxn>
                <a:cxn ang="0">
                  <a:pos x="1195" y="3"/>
                </a:cxn>
                <a:cxn ang="0">
                  <a:pos x="1049" y="25"/>
                </a:cxn>
                <a:cxn ang="0">
                  <a:pos x="819" y="49"/>
                </a:cxn>
                <a:cxn ang="0">
                  <a:pos x="515" y="57"/>
                </a:cxn>
                <a:cxn ang="0">
                  <a:pos x="258" y="37"/>
                </a:cxn>
                <a:cxn ang="0">
                  <a:pos x="118" y="22"/>
                </a:cxn>
                <a:cxn ang="0">
                  <a:pos x="15" y="5"/>
                </a:cxn>
                <a:cxn ang="0">
                  <a:pos x="27" y="47"/>
                </a:cxn>
                <a:cxn ang="0">
                  <a:pos x="29" y="93"/>
                </a:cxn>
                <a:cxn ang="0">
                  <a:pos x="39" y="149"/>
                </a:cxn>
                <a:cxn ang="0">
                  <a:pos x="47" y="197"/>
                </a:cxn>
                <a:cxn ang="0">
                  <a:pos x="51" y="243"/>
                </a:cxn>
                <a:cxn ang="0">
                  <a:pos x="74" y="242"/>
                </a:cxn>
                <a:cxn ang="0">
                  <a:pos x="117" y="252"/>
                </a:cxn>
              </a:cxnLst>
              <a:rect l="0" t="0" r="r" b="b"/>
              <a:pathLst>
                <a:path w="1212" h="294">
                  <a:moveTo>
                    <a:pt x="117" y="252"/>
                  </a:moveTo>
                  <a:cubicBezTo>
                    <a:pt x="133" y="255"/>
                    <a:pt x="143" y="259"/>
                    <a:pt x="171" y="263"/>
                  </a:cubicBezTo>
                  <a:cubicBezTo>
                    <a:pt x="199" y="267"/>
                    <a:pt x="228" y="274"/>
                    <a:pt x="284" y="278"/>
                  </a:cubicBezTo>
                  <a:cubicBezTo>
                    <a:pt x="340" y="282"/>
                    <a:pt x="407" y="287"/>
                    <a:pt x="509" y="289"/>
                  </a:cubicBezTo>
                  <a:cubicBezTo>
                    <a:pt x="611" y="291"/>
                    <a:pt x="797" y="294"/>
                    <a:pt x="896" y="288"/>
                  </a:cubicBezTo>
                  <a:cubicBezTo>
                    <a:pt x="995" y="282"/>
                    <a:pt x="1063" y="261"/>
                    <a:pt x="1103" y="255"/>
                  </a:cubicBezTo>
                  <a:cubicBezTo>
                    <a:pt x="1143" y="249"/>
                    <a:pt x="1127" y="253"/>
                    <a:pt x="1137" y="251"/>
                  </a:cubicBezTo>
                  <a:cubicBezTo>
                    <a:pt x="1147" y="249"/>
                    <a:pt x="1159" y="252"/>
                    <a:pt x="1165" y="245"/>
                  </a:cubicBezTo>
                  <a:cubicBezTo>
                    <a:pt x="1171" y="238"/>
                    <a:pt x="1169" y="232"/>
                    <a:pt x="1171" y="211"/>
                  </a:cubicBezTo>
                  <a:cubicBezTo>
                    <a:pt x="1173" y="190"/>
                    <a:pt x="1177" y="149"/>
                    <a:pt x="1179" y="119"/>
                  </a:cubicBezTo>
                  <a:cubicBezTo>
                    <a:pt x="1181" y="89"/>
                    <a:pt x="1183" y="48"/>
                    <a:pt x="1185" y="29"/>
                  </a:cubicBezTo>
                  <a:cubicBezTo>
                    <a:pt x="1187" y="10"/>
                    <a:pt x="1194" y="6"/>
                    <a:pt x="1189" y="3"/>
                  </a:cubicBezTo>
                  <a:cubicBezTo>
                    <a:pt x="1184" y="0"/>
                    <a:pt x="1152" y="9"/>
                    <a:pt x="1153" y="9"/>
                  </a:cubicBezTo>
                  <a:cubicBezTo>
                    <a:pt x="1154" y="9"/>
                    <a:pt x="1212" y="0"/>
                    <a:pt x="1195" y="3"/>
                  </a:cubicBezTo>
                  <a:cubicBezTo>
                    <a:pt x="1178" y="6"/>
                    <a:pt x="1112" y="17"/>
                    <a:pt x="1049" y="25"/>
                  </a:cubicBezTo>
                  <a:cubicBezTo>
                    <a:pt x="986" y="33"/>
                    <a:pt x="908" y="44"/>
                    <a:pt x="819" y="49"/>
                  </a:cubicBezTo>
                  <a:cubicBezTo>
                    <a:pt x="730" y="54"/>
                    <a:pt x="608" y="59"/>
                    <a:pt x="515" y="57"/>
                  </a:cubicBezTo>
                  <a:cubicBezTo>
                    <a:pt x="422" y="55"/>
                    <a:pt x="324" y="43"/>
                    <a:pt x="258" y="37"/>
                  </a:cubicBezTo>
                  <a:cubicBezTo>
                    <a:pt x="192" y="31"/>
                    <a:pt x="158" y="27"/>
                    <a:pt x="118" y="22"/>
                  </a:cubicBezTo>
                  <a:cubicBezTo>
                    <a:pt x="78" y="17"/>
                    <a:pt x="30" y="1"/>
                    <a:pt x="15" y="5"/>
                  </a:cubicBezTo>
                  <a:cubicBezTo>
                    <a:pt x="0" y="9"/>
                    <a:pt x="25" y="32"/>
                    <a:pt x="27" y="47"/>
                  </a:cubicBezTo>
                  <a:cubicBezTo>
                    <a:pt x="29" y="62"/>
                    <a:pt x="27" y="76"/>
                    <a:pt x="29" y="93"/>
                  </a:cubicBezTo>
                  <a:cubicBezTo>
                    <a:pt x="31" y="110"/>
                    <a:pt x="36" y="132"/>
                    <a:pt x="39" y="149"/>
                  </a:cubicBezTo>
                  <a:cubicBezTo>
                    <a:pt x="42" y="166"/>
                    <a:pt x="45" y="181"/>
                    <a:pt x="47" y="197"/>
                  </a:cubicBezTo>
                  <a:cubicBezTo>
                    <a:pt x="49" y="213"/>
                    <a:pt x="47" y="236"/>
                    <a:pt x="51" y="243"/>
                  </a:cubicBezTo>
                  <a:cubicBezTo>
                    <a:pt x="55" y="250"/>
                    <a:pt x="63" y="241"/>
                    <a:pt x="74" y="242"/>
                  </a:cubicBezTo>
                  <a:cubicBezTo>
                    <a:pt x="85" y="243"/>
                    <a:pt x="108" y="250"/>
                    <a:pt x="117" y="252"/>
                  </a:cubicBezTo>
                  <a:close/>
                </a:path>
              </a:pathLst>
            </a:custGeom>
            <a:gradFill rotWithShape="1">
              <a:gsLst>
                <a:gs pos="0">
                  <a:srgbClr val="0099FF">
                    <a:alpha val="69000"/>
                  </a:srgbClr>
                </a:gs>
                <a:gs pos="50000">
                  <a:srgbClr val="93D3FF">
                    <a:alpha val="78000"/>
                  </a:srgbClr>
                </a:gs>
                <a:gs pos="100000">
                  <a:srgbClr val="0099FF">
                    <a:alpha val="69000"/>
                  </a:srgbClr>
                </a:gs>
              </a:gsLst>
              <a:lin ang="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308" name="Freeform 44"/>
            <p:cNvSpPr>
              <a:spLocks/>
            </p:cNvSpPr>
            <p:nvPr/>
          </p:nvSpPr>
          <p:spPr bwMode="auto">
            <a:xfrm>
              <a:off x="1519" y="3093"/>
              <a:ext cx="1142" cy="5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" y="36"/>
                </a:cxn>
                <a:cxn ang="0">
                  <a:pos x="780" y="36"/>
                </a:cxn>
                <a:cxn ang="0">
                  <a:pos x="1142" y="2"/>
                </a:cxn>
              </a:cxnLst>
              <a:rect l="0" t="0" r="r" b="b"/>
              <a:pathLst>
                <a:path w="1142" h="42">
                  <a:moveTo>
                    <a:pt x="0" y="0"/>
                  </a:moveTo>
                  <a:cubicBezTo>
                    <a:pt x="52" y="6"/>
                    <a:pt x="184" y="30"/>
                    <a:pt x="314" y="36"/>
                  </a:cubicBezTo>
                  <a:cubicBezTo>
                    <a:pt x="444" y="42"/>
                    <a:pt x="642" y="42"/>
                    <a:pt x="780" y="36"/>
                  </a:cubicBezTo>
                  <a:cubicBezTo>
                    <a:pt x="918" y="30"/>
                    <a:pt x="1067" y="9"/>
                    <a:pt x="1142" y="2"/>
                  </a:cubicBezTo>
                </a:path>
              </a:pathLst>
            </a:custGeom>
            <a:noFill/>
            <a:ln w="19050" cap="flat" cmpd="sng">
              <a:solidFill>
                <a:srgbClr val="0000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5" name="Group 45"/>
          <p:cNvGrpSpPr>
            <a:grpSpLocks/>
          </p:cNvGrpSpPr>
          <p:nvPr/>
        </p:nvGrpSpPr>
        <p:grpSpPr bwMode="auto">
          <a:xfrm>
            <a:off x="6332538" y="4508500"/>
            <a:ext cx="1968500" cy="485775"/>
            <a:chOff x="1462" y="2837"/>
            <a:chExt cx="1240" cy="306"/>
          </a:xfrm>
        </p:grpSpPr>
        <p:sp>
          <p:nvSpPr>
            <p:cNvPr id="11310" name="Freeform 46"/>
            <p:cNvSpPr>
              <a:spLocks/>
            </p:cNvSpPr>
            <p:nvPr/>
          </p:nvSpPr>
          <p:spPr bwMode="auto">
            <a:xfrm>
              <a:off x="1462" y="2837"/>
              <a:ext cx="1240" cy="306"/>
            </a:xfrm>
            <a:custGeom>
              <a:avLst/>
              <a:gdLst/>
              <a:ahLst/>
              <a:cxnLst>
                <a:cxn ang="0">
                  <a:pos x="135" y="266"/>
                </a:cxn>
                <a:cxn ang="0">
                  <a:pos x="213" y="282"/>
                </a:cxn>
                <a:cxn ang="0">
                  <a:pos x="336" y="295"/>
                </a:cxn>
                <a:cxn ang="0">
                  <a:pos x="568" y="305"/>
                </a:cxn>
                <a:cxn ang="0">
                  <a:pos x="882" y="289"/>
                </a:cxn>
                <a:cxn ang="0">
                  <a:pos x="1088" y="264"/>
                </a:cxn>
                <a:cxn ang="0">
                  <a:pos x="1200" y="251"/>
                </a:cxn>
                <a:cxn ang="0">
                  <a:pos x="1216" y="229"/>
                </a:cxn>
                <a:cxn ang="0">
                  <a:pos x="1220" y="153"/>
                </a:cxn>
                <a:cxn ang="0">
                  <a:pos x="1230" y="51"/>
                </a:cxn>
                <a:cxn ang="0">
                  <a:pos x="1236" y="21"/>
                </a:cxn>
                <a:cxn ang="0">
                  <a:pos x="1206" y="17"/>
                </a:cxn>
                <a:cxn ang="0">
                  <a:pos x="1117" y="30"/>
                </a:cxn>
                <a:cxn ang="0">
                  <a:pos x="868" y="54"/>
                </a:cxn>
                <a:cxn ang="0">
                  <a:pos x="569" y="58"/>
                </a:cxn>
                <a:cxn ang="0">
                  <a:pos x="287" y="47"/>
                </a:cxn>
                <a:cxn ang="0">
                  <a:pos x="105" y="26"/>
                </a:cxn>
                <a:cxn ang="0">
                  <a:pos x="26" y="7"/>
                </a:cxn>
                <a:cxn ang="0">
                  <a:pos x="4" y="5"/>
                </a:cxn>
                <a:cxn ang="0">
                  <a:pos x="4" y="39"/>
                </a:cxn>
                <a:cxn ang="0">
                  <a:pos x="16" y="99"/>
                </a:cxn>
                <a:cxn ang="0">
                  <a:pos x="26" y="177"/>
                </a:cxn>
                <a:cxn ang="0">
                  <a:pos x="32" y="229"/>
                </a:cxn>
                <a:cxn ang="0">
                  <a:pos x="36" y="249"/>
                </a:cxn>
                <a:cxn ang="0">
                  <a:pos x="74" y="253"/>
                </a:cxn>
                <a:cxn ang="0">
                  <a:pos x="135" y="266"/>
                </a:cxn>
              </a:cxnLst>
              <a:rect l="0" t="0" r="r" b="b"/>
              <a:pathLst>
                <a:path w="1240" h="306">
                  <a:moveTo>
                    <a:pt x="135" y="266"/>
                  </a:moveTo>
                  <a:cubicBezTo>
                    <a:pt x="155" y="271"/>
                    <a:pt x="180" y="277"/>
                    <a:pt x="213" y="282"/>
                  </a:cubicBezTo>
                  <a:cubicBezTo>
                    <a:pt x="246" y="287"/>
                    <a:pt x="277" y="291"/>
                    <a:pt x="336" y="295"/>
                  </a:cubicBezTo>
                  <a:cubicBezTo>
                    <a:pt x="395" y="299"/>
                    <a:pt x="477" y="306"/>
                    <a:pt x="568" y="305"/>
                  </a:cubicBezTo>
                  <a:cubicBezTo>
                    <a:pt x="659" y="304"/>
                    <a:pt x="795" y="296"/>
                    <a:pt x="882" y="289"/>
                  </a:cubicBezTo>
                  <a:cubicBezTo>
                    <a:pt x="969" y="282"/>
                    <a:pt x="1036" y="270"/>
                    <a:pt x="1088" y="264"/>
                  </a:cubicBezTo>
                  <a:cubicBezTo>
                    <a:pt x="1141" y="257"/>
                    <a:pt x="1179" y="257"/>
                    <a:pt x="1200" y="251"/>
                  </a:cubicBezTo>
                  <a:cubicBezTo>
                    <a:pt x="1221" y="245"/>
                    <a:pt x="1213" y="245"/>
                    <a:pt x="1216" y="229"/>
                  </a:cubicBezTo>
                  <a:cubicBezTo>
                    <a:pt x="1219" y="213"/>
                    <a:pt x="1218" y="183"/>
                    <a:pt x="1220" y="153"/>
                  </a:cubicBezTo>
                  <a:cubicBezTo>
                    <a:pt x="1222" y="123"/>
                    <a:pt x="1227" y="73"/>
                    <a:pt x="1230" y="51"/>
                  </a:cubicBezTo>
                  <a:cubicBezTo>
                    <a:pt x="1233" y="29"/>
                    <a:pt x="1240" y="27"/>
                    <a:pt x="1236" y="21"/>
                  </a:cubicBezTo>
                  <a:cubicBezTo>
                    <a:pt x="1232" y="15"/>
                    <a:pt x="1226" y="16"/>
                    <a:pt x="1206" y="17"/>
                  </a:cubicBezTo>
                  <a:cubicBezTo>
                    <a:pt x="1186" y="18"/>
                    <a:pt x="1173" y="24"/>
                    <a:pt x="1117" y="30"/>
                  </a:cubicBezTo>
                  <a:cubicBezTo>
                    <a:pt x="1061" y="36"/>
                    <a:pt x="960" y="49"/>
                    <a:pt x="868" y="54"/>
                  </a:cubicBezTo>
                  <a:cubicBezTo>
                    <a:pt x="777" y="59"/>
                    <a:pt x="666" y="59"/>
                    <a:pt x="569" y="58"/>
                  </a:cubicBezTo>
                  <a:cubicBezTo>
                    <a:pt x="472" y="57"/>
                    <a:pt x="365" y="53"/>
                    <a:pt x="287" y="47"/>
                  </a:cubicBezTo>
                  <a:cubicBezTo>
                    <a:pt x="210" y="41"/>
                    <a:pt x="148" y="33"/>
                    <a:pt x="105" y="26"/>
                  </a:cubicBezTo>
                  <a:cubicBezTo>
                    <a:pt x="62" y="19"/>
                    <a:pt x="43" y="10"/>
                    <a:pt x="26" y="7"/>
                  </a:cubicBezTo>
                  <a:cubicBezTo>
                    <a:pt x="9" y="4"/>
                    <a:pt x="8" y="0"/>
                    <a:pt x="4" y="5"/>
                  </a:cubicBezTo>
                  <a:cubicBezTo>
                    <a:pt x="0" y="10"/>
                    <a:pt x="2" y="23"/>
                    <a:pt x="4" y="39"/>
                  </a:cubicBezTo>
                  <a:cubicBezTo>
                    <a:pt x="6" y="55"/>
                    <a:pt x="12" y="76"/>
                    <a:pt x="16" y="99"/>
                  </a:cubicBezTo>
                  <a:cubicBezTo>
                    <a:pt x="20" y="122"/>
                    <a:pt x="23" y="155"/>
                    <a:pt x="26" y="177"/>
                  </a:cubicBezTo>
                  <a:cubicBezTo>
                    <a:pt x="29" y="199"/>
                    <a:pt x="30" y="217"/>
                    <a:pt x="32" y="229"/>
                  </a:cubicBezTo>
                  <a:cubicBezTo>
                    <a:pt x="34" y="241"/>
                    <a:pt x="29" y="245"/>
                    <a:pt x="36" y="249"/>
                  </a:cubicBezTo>
                  <a:cubicBezTo>
                    <a:pt x="43" y="253"/>
                    <a:pt x="58" y="250"/>
                    <a:pt x="74" y="253"/>
                  </a:cubicBezTo>
                  <a:cubicBezTo>
                    <a:pt x="90" y="256"/>
                    <a:pt x="122" y="263"/>
                    <a:pt x="135" y="266"/>
                  </a:cubicBezTo>
                  <a:close/>
                </a:path>
              </a:pathLst>
            </a:custGeom>
            <a:gradFill rotWithShape="1">
              <a:gsLst>
                <a:gs pos="0">
                  <a:srgbClr val="0099FF">
                    <a:alpha val="69000"/>
                  </a:srgbClr>
                </a:gs>
                <a:gs pos="50000">
                  <a:srgbClr val="93D3FF">
                    <a:alpha val="78000"/>
                  </a:srgbClr>
                </a:gs>
                <a:gs pos="100000">
                  <a:srgbClr val="0099FF">
                    <a:alpha val="69000"/>
                  </a:srgbClr>
                </a:gs>
              </a:gsLst>
              <a:lin ang="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311" name="Freeform 47"/>
            <p:cNvSpPr>
              <a:spLocks/>
            </p:cNvSpPr>
            <p:nvPr/>
          </p:nvSpPr>
          <p:spPr bwMode="auto">
            <a:xfrm>
              <a:off x="1481" y="2841"/>
              <a:ext cx="1209" cy="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72" y="39"/>
                </a:cxn>
                <a:cxn ang="0">
                  <a:pos x="842" y="37"/>
                </a:cxn>
                <a:cxn ang="0">
                  <a:pos x="1194" y="4"/>
                </a:cxn>
              </a:cxnLst>
              <a:rect l="0" t="0" r="r" b="b"/>
              <a:pathLst>
                <a:path w="1194" h="45">
                  <a:moveTo>
                    <a:pt x="0" y="0"/>
                  </a:moveTo>
                  <a:cubicBezTo>
                    <a:pt x="62" y="6"/>
                    <a:pt x="232" y="33"/>
                    <a:pt x="372" y="39"/>
                  </a:cubicBezTo>
                  <a:cubicBezTo>
                    <a:pt x="512" y="45"/>
                    <a:pt x="705" y="43"/>
                    <a:pt x="842" y="37"/>
                  </a:cubicBezTo>
                  <a:cubicBezTo>
                    <a:pt x="979" y="31"/>
                    <a:pt x="1121" y="11"/>
                    <a:pt x="1194" y="4"/>
                  </a:cubicBezTo>
                </a:path>
              </a:pathLst>
            </a:custGeom>
            <a:noFill/>
            <a:ln w="19050" cap="flat" cmpd="sng">
              <a:solidFill>
                <a:srgbClr val="0000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6" name="Group 48"/>
          <p:cNvGrpSpPr>
            <a:grpSpLocks/>
          </p:cNvGrpSpPr>
          <p:nvPr/>
        </p:nvGrpSpPr>
        <p:grpSpPr bwMode="auto">
          <a:xfrm>
            <a:off x="6256338" y="4133850"/>
            <a:ext cx="2090737" cy="450850"/>
            <a:chOff x="1418" y="2604"/>
            <a:chExt cx="1317" cy="284"/>
          </a:xfrm>
        </p:grpSpPr>
        <p:sp>
          <p:nvSpPr>
            <p:cNvPr id="11313" name="Freeform 49"/>
            <p:cNvSpPr>
              <a:spLocks/>
            </p:cNvSpPr>
            <p:nvPr/>
          </p:nvSpPr>
          <p:spPr bwMode="auto">
            <a:xfrm>
              <a:off x="1418" y="2605"/>
              <a:ext cx="1317" cy="283"/>
            </a:xfrm>
            <a:custGeom>
              <a:avLst/>
              <a:gdLst/>
              <a:ahLst/>
              <a:cxnLst>
                <a:cxn ang="0">
                  <a:pos x="40" y="234"/>
                </a:cxn>
                <a:cxn ang="0">
                  <a:pos x="50" y="229"/>
                </a:cxn>
                <a:cxn ang="0">
                  <a:pos x="174" y="253"/>
                </a:cxn>
                <a:cxn ang="0">
                  <a:pos x="406" y="276"/>
                </a:cxn>
                <a:cxn ang="0">
                  <a:pos x="670" y="283"/>
                </a:cxn>
                <a:cxn ang="0">
                  <a:pos x="952" y="273"/>
                </a:cxn>
                <a:cxn ang="0">
                  <a:pos x="1136" y="255"/>
                </a:cxn>
                <a:cxn ang="0">
                  <a:pos x="1230" y="241"/>
                </a:cxn>
                <a:cxn ang="0">
                  <a:pos x="1274" y="239"/>
                </a:cxn>
                <a:cxn ang="0">
                  <a:pos x="1284" y="229"/>
                </a:cxn>
                <a:cxn ang="0">
                  <a:pos x="1288" y="171"/>
                </a:cxn>
                <a:cxn ang="0">
                  <a:pos x="1302" y="75"/>
                </a:cxn>
                <a:cxn ang="0">
                  <a:pos x="1306" y="31"/>
                </a:cxn>
                <a:cxn ang="0">
                  <a:pos x="1306" y="5"/>
                </a:cxn>
                <a:cxn ang="0">
                  <a:pos x="1242" y="13"/>
                </a:cxn>
                <a:cxn ang="0">
                  <a:pos x="1282" y="9"/>
                </a:cxn>
                <a:cxn ang="0">
                  <a:pos x="1155" y="18"/>
                </a:cxn>
                <a:cxn ang="0">
                  <a:pos x="858" y="55"/>
                </a:cxn>
                <a:cxn ang="0">
                  <a:pos x="570" y="61"/>
                </a:cxn>
                <a:cxn ang="0">
                  <a:pos x="242" y="45"/>
                </a:cxn>
                <a:cxn ang="0">
                  <a:pos x="76" y="24"/>
                </a:cxn>
                <a:cxn ang="0">
                  <a:pos x="10" y="11"/>
                </a:cxn>
                <a:cxn ang="0">
                  <a:pos x="15" y="13"/>
                </a:cxn>
                <a:cxn ang="0">
                  <a:pos x="19" y="89"/>
                </a:cxn>
                <a:cxn ang="0">
                  <a:pos x="31" y="154"/>
                </a:cxn>
                <a:cxn ang="0">
                  <a:pos x="36" y="199"/>
                </a:cxn>
                <a:cxn ang="0">
                  <a:pos x="40" y="234"/>
                </a:cxn>
              </a:cxnLst>
              <a:rect l="0" t="0" r="r" b="b"/>
              <a:pathLst>
                <a:path w="1317" h="283">
                  <a:moveTo>
                    <a:pt x="40" y="234"/>
                  </a:moveTo>
                  <a:cubicBezTo>
                    <a:pt x="42" y="239"/>
                    <a:pt x="28" y="226"/>
                    <a:pt x="50" y="229"/>
                  </a:cubicBezTo>
                  <a:cubicBezTo>
                    <a:pt x="72" y="232"/>
                    <a:pt x="115" y="245"/>
                    <a:pt x="174" y="253"/>
                  </a:cubicBezTo>
                  <a:cubicBezTo>
                    <a:pt x="233" y="261"/>
                    <a:pt x="323" y="271"/>
                    <a:pt x="406" y="276"/>
                  </a:cubicBezTo>
                  <a:cubicBezTo>
                    <a:pt x="489" y="281"/>
                    <a:pt x="579" y="283"/>
                    <a:pt x="670" y="283"/>
                  </a:cubicBezTo>
                  <a:cubicBezTo>
                    <a:pt x="761" y="283"/>
                    <a:pt x="874" y="278"/>
                    <a:pt x="952" y="273"/>
                  </a:cubicBezTo>
                  <a:cubicBezTo>
                    <a:pt x="1030" y="268"/>
                    <a:pt x="1090" y="260"/>
                    <a:pt x="1136" y="255"/>
                  </a:cubicBezTo>
                  <a:cubicBezTo>
                    <a:pt x="1182" y="250"/>
                    <a:pt x="1207" y="244"/>
                    <a:pt x="1230" y="241"/>
                  </a:cubicBezTo>
                  <a:cubicBezTo>
                    <a:pt x="1253" y="238"/>
                    <a:pt x="1265" y="241"/>
                    <a:pt x="1274" y="239"/>
                  </a:cubicBezTo>
                  <a:cubicBezTo>
                    <a:pt x="1283" y="237"/>
                    <a:pt x="1282" y="240"/>
                    <a:pt x="1284" y="229"/>
                  </a:cubicBezTo>
                  <a:cubicBezTo>
                    <a:pt x="1286" y="218"/>
                    <a:pt x="1285" y="197"/>
                    <a:pt x="1288" y="171"/>
                  </a:cubicBezTo>
                  <a:cubicBezTo>
                    <a:pt x="1291" y="145"/>
                    <a:pt x="1299" y="98"/>
                    <a:pt x="1302" y="75"/>
                  </a:cubicBezTo>
                  <a:cubicBezTo>
                    <a:pt x="1305" y="52"/>
                    <a:pt x="1305" y="43"/>
                    <a:pt x="1306" y="31"/>
                  </a:cubicBezTo>
                  <a:cubicBezTo>
                    <a:pt x="1307" y="19"/>
                    <a:pt x="1317" y="8"/>
                    <a:pt x="1306" y="5"/>
                  </a:cubicBezTo>
                  <a:cubicBezTo>
                    <a:pt x="1295" y="2"/>
                    <a:pt x="1246" y="12"/>
                    <a:pt x="1242" y="13"/>
                  </a:cubicBezTo>
                  <a:cubicBezTo>
                    <a:pt x="1238" y="14"/>
                    <a:pt x="1296" y="8"/>
                    <a:pt x="1282" y="9"/>
                  </a:cubicBezTo>
                  <a:cubicBezTo>
                    <a:pt x="1268" y="10"/>
                    <a:pt x="1226" y="10"/>
                    <a:pt x="1155" y="18"/>
                  </a:cubicBezTo>
                  <a:cubicBezTo>
                    <a:pt x="1084" y="26"/>
                    <a:pt x="955" y="48"/>
                    <a:pt x="858" y="55"/>
                  </a:cubicBezTo>
                  <a:cubicBezTo>
                    <a:pt x="761" y="62"/>
                    <a:pt x="673" y="63"/>
                    <a:pt x="570" y="61"/>
                  </a:cubicBezTo>
                  <a:cubicBezTo>
                    <a:pt x="467" y="59"/>
                    <a:pt x="324" y="51"/>
                    <a:pt x="242" y="45"/>
                  </a:cubicBezTo>
                  <a:cubicBezTo>
                    <a:pt x="160" y="39"/>
                    <a:pt x="115" y="30"/>
                    <a:pt x="76" y="24"/>
                  </a:cubicBezTo>
                  <a:cubicBezTo>
                    <a:pt x="37" y="18"/>
                    <a:pt x="20" y="13"/>
                    <a:pt x="10" y="11"/>
                  </a:cubicBezTo>
                  <a:cubicBezTo>
                    <a:pt x="0" y="9"/>
                    <a:pt x="14" y="0"/>
                    <a:pt x="15" y="13"/>
                  </a:cubicBezTo>
                  <a:cubicBezTo>
                    <a:pt x="16" y="26"/>
                    <a:pt x="16" y="66"/>
                    <a:pt x="19" y="89"/>
                  </a:cubicBezTo>
                  <a:cubicBezTo>
                    <a:pt x="22" y="113"/>
                    <a:pt x="28" y="136"/>
                    <a:pt x="31" y="154"/>
                  </a:cubicBezTo>
                  <a:cubicBezTo>
                    <a:pt x="34" y="171"/>
                    <a:pt x="35" y="185"/>
                    <a:pt x="36" y="199"/>
                  </a:cubicBezTo>
                  <a:cubicBezTo>
                    <a:pt x="38" y="213"/>
                    <a:pt x="38" y="228"/>
                    <a:pt x="40" y="234"/>
                  </a:cubicBezTo>
                  <a:close/>
                </a:path>
              </a:pathLst>
            </a:custGeom>
            <a:gradFill rotWithShape="1">
              <a:gsLst>
                <a:gs pos="0">
                  <a:srgbClr val="0099FF">
                    <a:alpha val="69000"/>
                  </a:srgbClr>
                </a:gs>
                <a:gs pos="50000">
                  <a:srgbClr val="93D3FF">
                    <a:alpha val="78000"/>
                  </a:srgbClr>
                </a:gs>
                <a:gs pos="100000">
                  <a:srgbClr val="0099FF">
                    <a:alpha val="69000"/>
                  </a:srgbClr>
                </a:gs>
              </a:gsLst>
              <a:lin ang="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314" name="Freeform 50"/>
            <p:cNvSpPr>
              <a:spLocks/>
            </p:cNvSpPr>
            <p:nvPr/>
          </p:nvSpPr>
          <p:spPr bwMode="auto">
            <a:xfrm>
              <a:off x="1429" y="2604"/>
              <a:ext cx="1304" cy="62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356" y="40"/>
                </a:cxn>
                <a:cxn ang="0">
                  <a:pos x="906" y="38"/>
                </a:cxn>
                <a:cxn ang="0">
                  <a:pos x="1326" y="0"/>
                </a:cxn>
              </a:cxnLst>
              <a:rect l="0" t="0" r="r" b="b"/>
              <a:pathLst>
                <a:path w="1326" h="45">
                  <a:moveTo>
                    <a:pt x="0" y="6"/>
                  </a:moveTo>
                  <a:cubicBezTo>
                    <a:pt x="59" y="12"/>
                    <a:pt x="205" y="35"/>
                    <a:pt x="356" y="40"/>
                  </a:cubicBezTo>
                  <a:cubicBezTo>
                    <a:pt x="507" y="45"/>
                    <a:pt x="744" y="45"/>
                    <a:pt x="906" y="38"/>
                  </a:cubicBezTo>
                  <a:cubicBezTo>
                    <a:pt x="1068" y="31"/>
                    <a:pt x="1239" y="8"/>
                    <a:pt x="1326" y="0"/>
                  </a:cubicBezTo>
                </a:path>
              </a:pathLst>
            </a:custGeom>
            <a:noFill/>
            <a:ln w="19050" cap="flat" cmpd="sng">
              <a:solidFill>
                <a:srgbClr val="0000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317" name="Text Box 53"/>
          <p:cNvSpPr txBox="1">
            <a:spLocks noChangeArrowheads="1"/>
          </p:cNvSpPr>
          <p:nvPr/>
        </p:nvSpPr>
        <p:spPr bwMode="auto">
          <a:xfrm>
            <a:off x="7040563" y="6092825"/>
            <a:ext cx="6683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7л</a:t>
            </a:r>
          </a:p>
        </p:txBody>
      </p:sp>
      <p:sp>
        <p:nvSpPr>
          <p:cNvPr id="11318" name="Freeform 54"/>
          <p:cNvSpPr>
            <a:spLocks/>
          </p:cNvSpPr>
          <p:nvPr/>
        </p:nvSpPr>
        <p:spPr bwMode="auto">
          <a:xfrm>
            <a:off x="6108700" y="3149600"/>
            <a:ext cx="2328863" cy="2978150"/>
          </a:xfrm>
          <a:custGeom>
            <a:avLst/>
            <a:gdLst/>
            <a:ahLst/>
            <a:cxnLst>
              <a:cxn ang="0">
                <a:pos x="1467" y="0"/>
              </a:cxn>
              <a:cxn ang="0">
                <a:pos x="1434" y="44"/>
              </a:cxn>
              <a:cxn ang="0">
                <a:pos x="1395" y="71"/>
              </a:cxn>
              <a:cxn ang="0">
                <a:pos x="1337" y="105"/>
              </a:cxn>
              <a:cxn ang="0">
                <a:pos x="1182" y="149"/>
              </a:cxn>
              <a:cxn ang="0">
                <a:pos x="1002" y="174"/>
              </a:cxn>
              <a:cxn ang="0">
                <a:pos x="807" y="187"/>
              </a:cxn>
              <a:cxn ang="0">
                <a:pos x="623" y="187"/>
              </a:cxn>
              <a:cxn ang="0">
                <a:pos x="430" y="173"/>
              </a:cxn>
              <a:cxn ang="0">
                <a:pos x="257" y="139"/>
              </a:cxn>
              <a:cxn ang="0">
                <a:pos x="118" y="97"/>
              </a:cxn>
              <a:cxn ang="0">
                <a:pos x="22" y="42"/>
              </a:cxn>
              <a:cxn ang="0">
                <a:pos x="0" y="3"/>
              </a:cxn>
              <a:cxn ang="0">
                <a:pos x="257" y="1734"/>
              </a:cxn>
              <a:cxn ang="0">
                <a:pos x="257" y="1756"/>
              </a:cxn>
              <a:cxn ang="0">
                <a:pos x="265" y="1772"/>
              </a:cxn>
              <a:cxn ang="0">
                <a:pos x="293" y="1794"/>
              </a:cxn>
              <a:cxn ang="0">
                <a:pos x="365" y="1830"/>
              </a:cxn>
              <a:cxn ang="0">
                <a:pos x="487" y="1856"/>
              </a:cxn>
              <a:cxn ang="0">
                <a:pos x="655" y="1874"/>
              </a:cxn>
              <a:cxn ang="0">
                <a:pos x="799" y="1876"/>
              </a:cxn>
              <a:cxn ang="0">
                <a:pos x="931" y="1869"/>
              </a:cxn>
              <a:cxn ang="0">
                <a:pos x="1018" y="1861"/>
              </a:cxn>
              <a:cxn ang="0">
                <a:pos x="1107" y="1846"/>
              </a:cxn>
              <a:cxn ang="0">
                <a:pos x="1194" y="1822"/>
              </a:cxn>
              <a:cxn ang="0">
                <a:pos x="1247" y="1799"/>
              </a:cxn>
              <a:cxn ang="0">
                <a:pos x="1288" y="1759"/>
              </a:cxn>
              <a:cxn ang="0">
                <a:pos x="1288" y="1720"/>
              </a:cxn>
              <a:cxn ang="0">
                <a:pos x="1460" y="0"/>
              </a:cxn>
            </a:cxnLst>
            <a:rect l="0" t="0" r="r" b="b"/>
            <a:pathLst>
              <a:path w="1467" h="1876">
                <a:moveTo>
                  <a:pt x="1467" y="0"/>
                </a:moveTo>
                <a:lnTo>
                  <a:pt x="1434" y="44"/>
                </a:lnTo>
                <a:lnTo>
                  <a:pt x="1395" y="71"/>
                </a:lnTo>
                <a:lnTo>
                  <a:pt x="1337" y="105"/>
                </a:lnTo>
                <a:lnTo>
                  <a:pt x="1182" y="149"/>
                </a:lnTo>
                <a:lnTo>
                  <a:pt x="1002" y="174"/>
                </a:lnTo>
                <a:lnTo>
                  <a:pt x="807" y="187"/>
                </a:lnTo>
                <a:lnTo>
                  <a:pt x="623" y="187"/>
                </a:lnTo>
                <a:lnTo>
                  <a:pt x="430" y="173"/>
                </a:lnTo>
                <a:lnTo>
                  <a:pt x="257" y="139"/>
                </a:lnTo>
                <a:lnTo>
                  <a:pt x="118" y="97"/>
                </a:lnTo>
                <a:lnTo>
                  <a:pt x="22" y="42"/>
                </a:lnTo>
                <a:lnTo>
                  <a:pt x="0" y="3"/>
                </a:lnTo>
                <a:lnTo>
                  <a:pt x="257" y="1734"/>
                </a:lnTo>
                <a:lnTo>
                  <a:pt x="257" y="1756"/>
                </a:lnTo>
                <a:lnTo>
                  <a:pt x="265" y="1772"/>
                </a:lnTo>
                <a:lnTo>
                  <a:pt x="293" y="1794"/>
                </a:lnTo>
                <a:lnTo>
                  <a:pt x="365" y="1830"/>
                </a:lnTo>
                <a:lnTo>
                  <a:pt x="487" y="1856"/>
                </a:lnTo>
                <a:lnTo>
                  <a:pt x="655" y="1874"/>
                </a:lnTo>
                <a:lnTo>
                  <a:pt x="799" y="1876"/>
                </a:lnTo>
                <a:lnTo>
                  <a:pt x="931" y="1869"/>
                </a:lnTo>
                <a:lnTo>
                  <a:pt x="1018" y="1861"/>
                </a:lnTo>
                <a:lnTo>
                  <a:pt x="1107" y="1846"/>
                </a:lnTo>
                <a:lnTo>
                  <a:pt x="1194" y="1822"/>
                </a:lnTo>
                <a:lnTo>
                  <a:pt x="1247" y="1799"/>
                </a:lnTo>
                <a:lnTo>
                  <a:pt x="1288" y="1759"/>
                </a:lnTo>
                <a:lnTo>
                  <a:pt x="1288" y="1720"/>
                </a:lnTo>
                <a:lnTo>
                  <a:pt x="1460" y="0"/>
                </a:lnTo>
              </a:path>
            </a:pathLst>
          </a:custGeom>
          <a:gradFill rotWithShape="1">
            <a:gsLst>
              <a:gs pos="0">
                <a:schemeClr val="bg2">
                  <a:alpha val="27000"/>
                </a:schemeClr>
              </a:gs>
              <a:gs pos="50000">
                <a:schemeClr val="bg1">
                  <a:alpha val="19000"/>
                </a:schemeClr>
              </a:gs>
              <a:gs pos="100000">
                <a:schemeClr val="bg2">
                  <a:alpha val="27000"/>
                </a:schemeClr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337" name="Text Box 73"/>
          <p:cNvSpPr txBox="1">
            <a:spLocks noChangeArrowheads="1"/>
          </p:cNvSpPr>
          <p:nvPr/>
        </p:nvSpPr>
        <p:spPr bwMode="auto">
          <a:xfrm>
            <a:off x="4867275" y="6018213"/>
            <a:ext cx="668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2л</a:t>
            </a:r>
          </a:p>
        </p:txBody>
      </p:sp>
      <p:sp>
        <p:nvSpPr>
          <p:cNvPr id="11323" name="Arc 59"/>
          <p:cNvSpPr>
            <a:spLocks/>
          </p:cNvSpPr>
          <p:nvPr/>
        </p:nvSpPr>
        <p:spPr bwMode="auto">
          <a:xfrm>
            <a:off x="4775200" y="4356100"/>
            <a:ext cx="715963" cy="107950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63 w 43200"/>
              <a:gd name="T1" fmla="*/ 23250 h 23480"/>
              <a:gd name="T2" fmla="*/ 43118 w 43200"/>
              <a:gd name="T3" fmla="*/ 23480 h 23480"/>
              <a:gd name="T4" fmla="*/ 21600 w 43200"/>
              <a:gd name="T5" fmla="*/ 21600 h 23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3480" fill="none" extrusionOk="0">
                <a:moveTo>
                  <a:pt x="63" y="23249"/>
                </a:moveTo>
                <a:cubicBezTo>
                  <a:pt x="21" y="22700"/>
                  <a:pt x="0" y="22150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227"/>
                  <a:pt x="43172" y="22854"/>
                  <a:pt x="43118" y="23480"/>
                </a:cubicBezTo>
              </a:path>
              <a:path w="43200" h="23480" stroke="0" extrusionOk="0">
                <a:moveTo>
                  <a:pt x="63" y="23249"/>
                </a:moveTo>
                <a:cubicBezTo>
                  <a:pt x="21" y="22700"/>
                  <a:pt x="0" y="22150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227"/>
                  <a:pt x="43172" y="22854"/>
                  <a:pt x="43118" y="23480"/>
                </a:cubicBezTo>
                <a:lnTo>
                  <a:pt x="21600" y="21600"/>
                </a:lnTo>
                <a:close/>
              </a:path>
            </a:pathLst>
          </a:custGeom>
          <a:noFill/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325" name="Freeform 61"/>
          <p:cNvSpPr>
            <a:spLocks/>
          </p:cNvSpPr>
          <p:nvPr/>
        </p:nvSpPr>
        <p:spPr bwMode="auto">
          <a:xfrm>
            <a:off x="4933950" y="4737100"/>
            <a:ext cx="457200" cy="381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74" y="14"/>
              </a:cxn>
              <a:cxn ang="0">
                <a:pos x="176" y="22"/>
              </a:cxn>
              <a:cxn ang="0">
                <a:pos x="288" y="0"/>
              </a:cxn>
            </a:cxnLst>
            <a:rect l="0" t="0" r="r" b="b"/>
            <a:pathLst>
              <a:path w="288" h="24">
                <a:moveTo>
                  <a:pt x="0" y="0"/>
                </a:moveTo>
                <a:cubicBezTo>
                  <a:pt x="13" y="2"/>
                  <a:pt x="45" y="10"/>
                  <a:pt x="74" y="14"/>
                </a:cubicBezTo>
                <a:cubicBezTo>
                  <a:pt x="103" y="18"/>
                  <a:pt x="140" y="24"/>
                  <a:pt x="176" y="22"/>
                </a:cubicBezTo>
                <a:cubicBezTo>
                  <a:pt x="212" y="20"/>
                  <a:pt x="265" y="5"/>
                  <a:pt x="288" y="0"/>
                </a:cubicBezTo>
              </a:path>
            </a:pathLst>
          </a:custGeom>
          <a:noFill/>
          <a:ln w="9525" cap="rnd">
            <a:solidFill>
              <a:schemeClr val="accent2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326" name="Freeform 62"/>
          <p:cNvSpPr>
            <a:spLocks/>
          </p:cNvSpPr>
          <p:nvPr/>
        </p:nvSpPr>
        <p:spPr bwMode="auto">
          <a:xfrm>
            <a:off x="4889500" y="4464050"/>
            <a:ext cx="823913" cy="1638300"/>
          </a:xfrm>
          <a:custGeom>
            <a:avLst/>
            <a:gdLst/>
            <a:ahLst/>
            <a:cxnLst>
              <a:cxn ang="0">
                <a:pos x="382" y="0"/>
              </a:cxn>
              <a:cxn ang="0">
                <a:pos x="370" y="100"/>
              </a:cxn>
              <a:cxn ang="0">
                <a:pos x="320" y="164"/>
              </a:cxn>
              <a:cxn ang="0">
                <a:pos x="334" y="220"/>
              </a:cxn>
              <a:cxn ang="0">
                <a:pos x="384" y="246"/>
              </a:cxn>
              <a:cxn ang="0">
                <a:pos x="456" y="268"/>
              </a:cxn>
              <a:cxn ang="0">
                <a:pos x="506" y="344"/>
              </a:cxn>
              <a:cxn ang="0">
                <a:pos x="512" y="623"/>
              </a:cxn>
              <a:cxn ang="0">
                <a:pos x="512" y="921"/>
              </a:cxn>
              <a:cxn ang="0">
                <a:pos x="472" y="1002"/>
              </a:cxn>
              <a:cxn ang="0">
                <a:pos x="333" y="1028"/>
              </a:cxn>
              <a:cxn ang="0">
                <a:pos x="0" y="1028"/>
              </a:cxn>
            </a:cxnLst>
            <a:rect l="0" t="0" r="r" b="b"/>
            <a:pathLst>
              <a:path w="519" h="1032">
                <a:moveTo>
                  <a:pt x="382" y="0"/>
                </a:moveTo>
                <a:cubicBezTo>
                  <a:pt x="380" y="17"/>
                  <a:pt x="380" y="73"/>
                  <a:pt x="370" y="100"/>
                </a:cubicBezTo>
                <a:cubicBezTo>
                  <a:pt x="360" y="127"/>
                  <a:pt x="326" y="144"/>
                  <a:pt x="320" y="164"/>
                </a:cubicBezTo>
                <a:cubicBezTo>
                  <a:pt x="314" y="184"/>
                  <a:pt x="323" y="206"/>
                  <a:pt x="334" y="220"/>
                </a:cubicBezTo>
                <a:cubicBezTo>
                  <a:pt x="345" y="234"/>
                  <a:pt x="364" y="238"/>
                  <a:pt x="384" y="246"/>
                </a:cubicBezTo>
                <a:cubicBezTo>
                  <a:pt x="404" y="254"/>
                  <a:pt x="436" y="252"/>
                  <a:pt x="456" y="268"/>
                </a:cubicBezTo>
                <a:cubicBezTo>
                  <a:pt x="476" y="284"/>
                  <a:pt x="497" y="285"/>
                  <a:pt x="506" y="344"/>
                </a:cubicBezTo>
                <a:cubicBezTo>
                  <a:pt x="515" y="403"/>
                  <a:pt x="511" y="527"/>
                  <a:pt x="512" y="623"/>
                </a:cubicBezTo>
                <a:cubicBezTo>
                  <a:pt x="513" y="719"/>
                  <a:pt x="519" y="858"/>
                  <a:pt x="512" y="921"/>
                </a:cubicBezTo>
                <a:cubicBezTo>
                  <a:pt x="505" y="984"/>
                  <a:pt x="502" y="984"/>
                  <a:pt x="472" y="1002"/>
                </a:cubicBezTo>
                <a:cubicBezTo>
                  <a:pt x="442" y="1020"/>
                  <a:pt x="412" y="1024"/>
                  <a:pt x="333" y="1028"/>
                </a:cubicBezTo>
                <a:cubicBezTo>
                  <a:pt x="254" y="1032"/>
                  <a:pt x="70" y="1028"/>
                  <a:pt x="0" y="1028"/>
                </a:cubicBezTo>
              </a:path>
            </a:pathLst>
          </a:custGeom>
          <a:gradFill rotWithShape="1">
            <a:gsLst>
              <a:gs pos="0">
                <a:srgbClr val="D9FFFF">
                  <a:alpha val="47000"/>
                </a:srgbClr>
              </a:gs>
              <a:gs pos="50000">
                <a:schemeClr val="bg1">
                  <a:alpha val="53000"/>
                </a:schemeClr>
              </a:gs>
              <a:gs pos="100000">
                <a:srgbClr val="D9FFFF">
                  <a:alpha val="47000"/>
                </a:srgbClr>
              </a:gs>
            </a:gsLst>
            <a:lin ang="18900000" scaled="1"/>
          </a:gradFill>
          <a:ln w="952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327" name="Freeform 63"/>
          <p:cNvSpPr>
            <a:spLocks/>
          </p:cNvSpPr>
          <p:nvPr/>
        </p:nvSpPr>
        <p:spPr bwMode="auto">
          <a:xfrm>
            <a:off x="4598988" y="4467225"/>
            <a:ext cx="457200" cy="1636713"/>
          </a:xfrm>
          <a:custGeom>
            <a:avLst/>
            <a:gdLst/>
            <a:ahLst/>
            <a:cxnLst>
              <a:cxn ang="0">
                <a:pos x="111" y="0"/>
              </a:cxn>
              <a:cxn ang="0">
                <a:pos x="133" y="94"/>
              </a:cxn>
              <a:cxn ang="0">
                <a:pos x="183" y="168"/>
              </a:cxn>
              <a:cxn ang="0">
                <a:pos x="171" y="230"/>
              </a:cxn>
              <a:cxn ang="0">
                <a:pos x="85" y="254"/>
              </a:cxn>
              <a:cxn ang="0">
                <a:pos x="35" y="284"/>
              </a:cxn>
              <a:cxn ang="0">
                <a:pos x="7" y="340"/>
              </a:cxn>
              <a:cxn ang="0">
                <a:pos x="1" y="627"/>
              </a:cxn>
              <a:cxn ang="0">
                <a:pos x="13" y="926"/>
              </a:cxn>
              <a:cxn ang="0">
                <a:pos x="65" y="1003"/>
              </a:cxn>
              <a:cxn ang="0">
                <a:pos x="196" y="1027"/>
              </a:cxn>
              <a:cxn ang="0">
                <a:pos x="288" y="1028"/>
              </a:cxn>
            </a:cxnLst>
            <a:rect l="0" t="0" r="r" b="b"/>
            <a:pathLst>
              <a:path w="288" h="1031">
                <a:moveTo>
                  <a:pt x="111" y="0"/>
                </a:moveTo>
                <a:cubicBezTo>
                  <a:pt x="115" y="16"/>
                  <a:pt x="121" y="66"/>
                  <a:pt x="133" y="94"/>
                </a:cubicBezTo>
                <a:cubicBezTo>
                  <a:pt x="145" y="122"/>
                  <a:pt x="177" y="145"/>
                  <a:pt x="183" y="168"/>
                </a:cubicBezTo>
                <a:cubicBezTo>
                  <a:pt x="189" y="191"/>
                  <a:pt x="187" y="216"/>
                  <a:pt x="171" y="230"/>
                </a:cubicBezTo>
                <a:cubicBezTo>
                  <a:pt x="155" y="244"/>
                  <a:pt x="108" y="245"/>
                  <a:pt x="85" y="254"/>
                </a:cubicBezTo>
                <a:cubicBezTo>
                  <a:pt x="62" y="263"/>
                  <a:pt x="48" y="270"/>
                  <a:pt x="35" y="284"/>
                </a:cubicBezTo>
                <a:cubicBezTo>
                  <a:pt x="22" y="298"/>
                  <a:pt x="13" y="283"/>
                  <a:pt x="7" y="340"/>
                </a:cubicBezTo>
                <a:cubicBezTo>
                  <a:pt x="1" y="397"/>
                  <a:pt x="0" y="529"/>
                  <a:pt x="1" y="627"/>
                </a:cubicBezTo>
                <a:cubicBezTo>
                  <a:pt x="2" y="725"/>
                  <a:pt x="3" y="864"/>
                  <a:pt x="13" y="926"/>
                </a:cubicBezTo>
                <a:cubicBezTo>
                  <a:pt x="24" y="989"/>
                  <a:pt x="34" y="986"/>
                  <a:pt x="65" y="1003"/>
                </a:cubicBezTo>
                <a:cubicBezTo>
                  <a:pt x="96" y="1020"/>
                  <a:pt x="159" y="1023"/>
                  <a:pt x="196" y="1027"/>
                </a:cubicBezTo>
                <a:cubicBezTo>
                  <a:pt x="233" y="1031"/>
                  <a:pt x="269" y="1028"/>
                  <a:pt x="288" y="1028"/>
                </a:cubicBezTo>
              </a:path>
            </a:pathLst>
          </a:custGeom>
          <a:gradFill rotWithShape="1">
            <a:gsLst>
              <a:gs pos="0">
                <a:srgbClr val="D9FFFF">
                  <a:alpha val="47000"/>
                </a:srgbClr>
              </a:gs>
              <a:gs pos="50000">
                <a:schemeClr val="bg1">
                  <a:alpha val="53000"/>
                </a:schemeClr>
              </a:gs>
              <a:gs pos="100000">
                <a:srgbClr val="D9FFFF">
                  <a:alpha val="47000"/>
                </a:srgbClr>
              </a:gs>
            </a:gsLst>
            <a:lin ang="18900000" scaled="1"/>
          </a:gradFill>
          <a:ln w="952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17" name="Group 76"/>
          <p:cNvGrpSpPr>
            <a:grpSpLocks/>
          </p:cNvGrpSpPr>
          <p:nvPr/>
        </p:nvGrpSpPr>
        <p:grpSpPr bwMode="auto">
          <a:xfrm>
            <a:off x="4602163" y="4719638"/>
            <a:ext cx="1109662" cy="727075"/>
            <a:chOff x="290" y="3128"/>
            <a:chExt cx="536" cy="358"/>
          </a:xfrm>
        </p:grpSpPr>
        <p:sp>
          <p:nvSpPr>
            <p:cNvPr id="11329" name="Freeform 65"/>
            <p:cNvSpPr>
              <a:spLocks/>
            </p:cNvSpPr>
            <p:nvPr/>
          </p:nvSpPr>
          <p:spPr bwMode="auto">
            <a:xfrm>
              <a:off x="290" y="3128"/>
              <a:ext cx="536" cy="358"/>
            </a:xfrm>
            <a:custGeom>
              <a:avLst/>
              <a:gdLst/>
              <a:ahLst/>
              <a:cxnLst>
                <a:cxn ang="0">
                  <a:pos x="8" y="344"/>
                </a:cxn>
                <a:cxn ang="0">
                  <a:pos x="28" y="350"/>
                </a:cxn>
                <a:cxn ang="0">
                  <a:pos x="80" y="350"/>
                </a:cxn>
                <a:cxn ang="0">
                  <a:pos x="146" y="354"/>
                </a:cxn>
                <a:cxn ang="0">
                  <a:pos x="254" y="358"/>
                </a:cxn>
                <a:cxn ang="0">
                  <a:pos x="390" y="356"/>
                </a:cxn>
                <a:cxn ang="0">
                  <a:pos x="494" y="348"/>
                </a:cxn>
                <a:cxn ang="0">
                  <a:pos x="520" y="350"/>
                </a:cxn>
                <a:cxn ang="0">
                  <a:pos x="534" y="351"/>
                </a:cxn>
                <a:cxn ang="0">
                  <a:pos x="531" y="324"/>
                </a:cxn>
                <a:cxn ang="0">
                  <a:pos x="531" y="293"/>
                </a:cxn>
                <a:cxn ang="0">
                  <a:pos x="524" y="124"/>
                </a:cxn>
                <a:cxn ang="0">
                  <a:pos x="512" y="104"/>
                </a:cxn>
                <a:cxn ang="0">
                  <a:pos x="484" y="80"/>
                </a:cxn>
                <a:cxn ang="0">
                  <a:pos x="442" y="70"/>
                </a:cxn>
                <a:cxn ang="0">
                  <a:pos x="414" y="62"/>
                </a:cxn>
                <a:cxn ang="0">
                  <a:pos x="386" y="33"/>
                </a:cxn>
                <a:cxn ang="0">
                  <a:pos x="385" y="16"/>
                </a:cxn>
                <a:cxn ang="0">
                  <a:pos x="388" y="6"/>
                </a:cxn>
                <a:cxn ang="0">
                  <a:pos x="332" y="19"/>
                </a:cxn>
                <a:cxn ang="0">
                  <a:pos x="244" y="28"/>
                </a:cxn>
                <a:cxn ang="0">
                  <a:pos x="140" y="2"/>
                </a:cxn>
                <a:cxn ang="0">
                  <a:pos x="140" y="15"/>
                </a:cxn>
                <a:cxn ang="0">
                  <a:pos x="134" y="56"/>
                </a:cxn>
                <a:cxn ang="0">
                  <a:pos x="96" y="68"/>
                </a:cxn>
                <a:cxn ang="0">
                  <a:pos x="54" y="80"/>
                </a:cxn>
                <a:cxn ang="0">
                  <a:pos x="8" y="118"/>
                </a:cxn>
                <a:cxn ang="0">
                  <a:pos x="4" y="190"/>
                </a:cxn>
                <a:cxn ang="0">
                  <a:pos x="0" y="319"/>
                </a:cxn>
                <a:cxn ang="0">
                  <a:pos x="3" y="347"/>
                </a:cxn>
                <a:cxn ang="0">
                  <a:pos x="8" y="344"/>
                </a:cxn>
              </a:cxnLst>
              <a:rect l="0" t="0" r="r" b="b"/>
              <a:pathLst>
                <a:path w="536" h="358">
                  <a:moveTo>
                    <a:pt x="8" y="344"/>
                  </a:moveTo>
                  <a:cubicBezTo>
                    <a:pt x="12" y="344"/>
                    <a:pt x="16" y="349"/>
                    <a:pt x="28" y="350"/>
                  </a:cubicBezTo>
                  <a:cubicBezTo>
                    <a:pt x="40" y="351"/>
                    <a:pt x="60" y="349"/>
                    <a:pt x="80" y="350"/>
                  </a:cubicBezTo>
                  <a:cubicBezTo>
                    <a:pt x="100" y="351"/>
                    <a:pt x="117" y="353"/>
                    <a:pt x="146" y="354"/>
                  </a:cubicBezTo>
                  <a:cubicBezTo>
                    <a:pt x="175" y="355"/>
                    <a:pt x="213" y="358"/>
                    <a:pt x="254" y="358"/>
                  </a:cubicBezTo>
                  <a:cubicBezTo>
                    <a:pt x="295" y="358"/>
                    <a:pt x="350" y="358"/>
                    <a:pt x="390" y="356"/>
                  </a:cubicBezTo>
                  <a:cubicBezTo>
                    <a:pt x="430" y="354"/>
                    <a:pt x="472" y="349"/>
                    <a:pt x="494" y="348"/>
                  </a:cubicBezTo>
                  <a:cubicBezTo>
                    <a:pt x="516" y="347"/>
                    <a:pt x="513" y="350"/>
                    <a:pt x="520" y="350"/>
                  </a:cubicBezTo>
                  <a:cubicBezTo>
                    <a:pt x="527" y="350"/>
                    <a:pt x="532" y="355"/>
                    <a:pt x="534" y="351"/>
                  </a:cubicBezTo>
                  <a:cubicBezTo>
                    <a:pt x="536" y="347"/>
                    <a:pt x="531" y="333"/>
                    <a:pt x="531" y="324"/>
                  </a:cubicBezTo>
                  <a:cubicBezTo>
                    <a:pt x="531" y="314"/>
                    <a:pt x="532" y="326"/>
                    <a:pt x="531" y="293"/>
                  </a:cubicBezTo>
                  <a:cubicBezTo>
                    <a:pt x="530" y="260"/>
                    <a:pt x="527" y="155"/>
                    <a:pt x="524" y="124"/>
                  </a:cubicBezTo>
                  <a:cubicBezTo>
                    <a:pt x="521" y="93"/>
                    <a:pt x="519" y="111"/>
                    <a:pt x="512" y="104"/>
                  </a:cubicBezTo>
                  <a:cubicBezTo>
                    <a:pt x="505" y="97"/>
                    <a:pt x="496" y="86"/>
                    <a:pt x="484" y="80"/>
                  </a:cubicBezTo>
                  <a:cubicBezTo>
                    <a:pt x="472" y="74"/>
                    <a:pt x="454" y="73"/>
                    <a:pt x="442" y="70"/>
                  </a:cubicBezTo>
                  <a:cubicBezTo>
                    <a:pt x="430" y="67"/>
                    <a:pt x="423" y="68"/>
                    <a:pt x="414" y="62"/>
                  </a:cubicBezTo>
                  <a:cubicBezTo>
                    <a:pt x="405" y="56"/>
                    <a:pt x="391" y="41"/>
                    <a:pt x="386" y="33"/>
                  </a:cubicBezTo>
                  <a:cubicBezTo>
                    <a:pt x="381" y="25"/>
                    <a:pt x="384" y="20"/>
                    <a:pt x="385" y="16"/>
                  </a:cubicBezTo>
                  <a:cubicBezTo>
                    <a:pt x="386" y="11"/>
                    <a:pt x="397" y="4"/>
                    <a:pt x="388" y="6"/>
                  </a:cubicBezTo>
                  <a:cubicBezTo>
                    <a:pt x="380" y="7"/>
                    <a:pt x="356" y="15"/>
                    <a:pt x="332" y="19"/>
                  </a:cubicBezTo>
                  <a:cubicBezTo>
                    <a:pt x="308" y="23"/>
                    <a:pt x="276" y="31"/>
                    <a:pt x="244" y="28"/>
                  </a:cubicBezTo>
                  <a:cubicBezTo>
                    <a:pt x="212" y="25"/>
                    <a:pt x="157" y="4"/>
                    <a:pt x="140" y="2"/>
                  </a:cubicBezTo>
                  <a:cubicBezTo>
                    <a:pt x="123" y="0"/>
                    <a:pt x="141" y="6"/>
                    <a:pt x="140" y="15"/>
                  </a:cubicBezTo>
                  <a:cubicBezTo>
                    <a:pt x="139" y="24"/>
                    <a:pt x="141" y="47"/>
                    <a:pt x="134" y="56"/>
                  </a:cubicBezTo>
                  <a:cubicBezTo>
                    <a:pt x="127" y="65"/>
                    <a:pt x="109" y="64"/>
                    <a:pt x="96" y="68"/>
                  </a:cubicBezTo>
                  <a:cubicBezTo>
                    <a:pt x="83" y="72"/>
                    <a:pt x="69" y="72"/>
                    <a:pt x="54" y="80"/>
                  </a:cubicBezTo>
                  <a:cubicBezTo>
                    <a:pt x="39" y="88"/>
                    <a:pt x="16" y="100"/>
                    <a:pt x="8" y="118"/>
                  </a:cubicBezTo>
                  <a:cubicBezTo>
                    <a:pt x="0" y="136"/>
                    <a:pt x="5" y="157"/>
                    <a:pt x="4" y="190"/>
                  </a:cubicBezTo>
                  <a:cubicBezTo>
                    <a:pt x="3" y="223"/>
                    <a:pt x="0" y="293"/>
                    <a:pt x="0" y="319"/>
                  </a:cubicBezTo>
                  <a:cubicBezTo>
                    <a:pt x="0" y="345"/>
                    <a:pt x="2" y="343"/>
                    <a:pt x="3" y="347"/>
                  </a:cubicBezTo>
                  <a:cubicBezTo>
                    <a:pt x="4" y="351"/>
                    <a:pt x="4" y="344"/>
                    <a:pt x="8" y="344"/>
                  </a:cubicBezTo>
                  <a:close/>
                </a:path>
              </a:pathLst>
            </a:custGeom>
            <a:gradFill rotWithShape="1">
              <a:gsLst>
                <a:gs pos="0">
                  <a:srgbClr val="3399FF">
                    <a:alpha val="87000"/>
                  </a:srgbClr>
                </a:gs>
                <a:gs pos="50000">
                  <a:srgbClr val="EBF7FF">
                    <a:alpha val="60001"/>
                  </a:srgbClr>
                </a:gs>
                <a:gs pos="100000">
                  <a:srgbClr val="3399FF">
                    <a:alpha val="87000"/>
                  </a:srgbClr>
                </a:gs>
              </a:gsLst>
              <a:lin ang="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330" name="Freeform 66"/>
            <p:cNvSpPr>
              <a:spLocks/>
            </p:cNvSpPr>
            <p:nvPr/>
          </p:nvSpPr>
          <p:spPr bwMode="auto">
            <a:xfrm>
              <a:off x="426" y="3135"/>
              <a:ext cx="254" cy="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4" y="16"/>
                </a:cxn>
                <a:cxn ang="0">
                  <a:pos x="348" y="10"/>
                </a:cxn>
              </a:cxnLst>
              <a:rect l="0" t="0" r="r" b="b"/>
              <a:pathLst>
                <a:path w="348" h="18">
                  <a:moveTo>
                    <a:pt x="0" y="0"/>
                  </a:moveTo>
                  <a:cubicBezTo>
                    <a:pt x="24" y="3"/>
                    <a:pt x="86" y="14"/>
                    <a:pt x="144" y="16"/>
                  </a:cubicBezTo>
                  <a:cubicBezTo>
                    <a:pt x="202" y="18"/>
                    <a:pt x="306" y="11"/>
                    <a:pt x="348" y="10"/>
                  </a:cubicBezTo>
                </a:path>
              </a:pathLst>
            </a:custGeom>
            <a:noFill/>
            <a:ln w="9525" cap="flat">
              <a:solidFill>
                <a:srgbClr val="007BF6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8" name="Group 77"/>
          <p:cNvGrpSpPr>
            <a:grpSpLocks/>
          </p:cNvGrpSpPr>
          <p:nvPr/>
        </p:nvGrpSpPr>
        <p:grpSpPr bwMode="auto">
          <a:xfrm>
            <a:off x="4597400" y="5410200"/>
            <a:ext cx="1117600" cy="701675"/>
            <a:chOff x="288" y="3465"/>
            <a:chExt cx="540" cy="346"/>
          </a:xfrm>
        </p:grpSpPr>
        <p:sp>
          <p:nvSpPr>
            <p:cNvPr id="11335" name="Freeform 71"/>
            <p:cNvSpPr>
              <a:spLocks/>
            </p:cNvSpPr>
            <p:nvPr/>
          </p:nvSpPr>
          <p:spPr bwMode="auto">
            <a:xfrm>
              <a:off x="289" y="3465"/>
              <a:ext cx="539" cy="346"/>
            </a:xfrm>
            <a:custGeom>
              <a:avLst/>
              <a:gdLst/>
              <a:ahLst/>
              <a:cxnLst>
                <a:cxn ang="0">
                  <a:pos x="20" y="293"/>
                </a:cxn>
                <a:cxn ang="0">
                  <a:pos x="123" y="338"/>
                </a:cxn>
                <a:cxn ang="0">
                  <a:pos x="248" y="338"/>
                </a:cxn>
                <a:cxn ang="0">
                  <a:pos x="415" y="334"/>
                </a:cxn>
                <a:cxn ang="0">
                  <a:pos x="499" y="319"/>
                </a:cxn>
                <a:cxn ang="0">
                  <a:pos x="533" y="268"/>
                </a:cxn>
                <a:cxn ang="0">
                  <a:pos x="537" y="43"/>
                </a:cxn>
                <a:cxn ang="0">
                  <a:pos x="524" y="9"/>
                </a:cxn>
                <a:cxn ang="0">
                  <a:pos x="445" y="19"/>
                </a:cxn>
                <a:cxn ang="0">
                  <a:pos x="289" y="27"/>
                </a:cxn>
                <a:cxn ang="0">
                  <a:pos x="135" y="21"/>
                </a:cxn>
                <a:cxn ang="0">
                  <a:pos x="26" y="13"/>
                </a:cxn>
                <a:cxn ang="0">
                  <a:pos x="5" y="11"/>
                </a:cxn>
                <a:cxn ang="0">
                  <a:pos x="5" y="34"/>
                </a:cxn>
                <a:cxn ang="0">
                  <a:pos x="3" y="125"/>
                </a:cxn>
                <a:cxn ang="0">
                  <a:pos x="20" y="293"/>
                </a:cxn>
              </a:cxnLst>
              <a:rect l="0" t="0" r="r" b="b"/>
              <a:pathLst>
                <a:path w="539" h="346">
                  <a:moveTo>
                    <a:pt x="20" y="293"/>
                  </a:moveTo>
                  <a:cubicBezTo>
                    <a:pt x="40" y="329"/>
                    <a:pt x="85" y="331"/>
                    <a:pt x="123" y="338"/>
                  </a:cubicBezTo>
                  <a:cubicBezTo>
                    <a:pt x="161" y="346"/>
                    <a:pt x="200" y="338"/>
                    <a:pt x="248" y="338"/>
                  </a:cubicBezTo>
                  <a:cubicBezTo>
                    <a:pt x="296" y="338"/>
                    <a:pt x="373" y="337"/>
                    <a:pt x="415" y="334"/>
                  </a:cubicBezTo>
                  <a:cubicBezTo>
                    <a:pt x="457" y="331"/>
                    <a:pt x="479" y="330"/>
                    <a:pt x="499" y="319"/>
                  </a:cubicBezTo>
                  <a:cubicBezTo>
                    <a:pt x="519" y="308"/>
                    <a:pt x="527" y="314"/>
                    <a:pt x="533" y="268"/>
                  </a:cubicBezTo>
                  <a:cubicBezTo>
                    <a:pt x="539" y="222"/>
                    <a:pt x="538" y="86"/>
                    <a:pt x="537" y="43"/>
                  </a:cubicBezTo>
                  <a:cubicBezTo>
                    <a:pt x="536" y="0"/>
                    <a:pt x="539" y="13"/>
                    <a:pt x="524" y="9"/>
                  </a:cubicBezTo>
                  <a:cubicBezTo>
                    <a:pt x="509" y="5"/>
                    <a:pt x="484" y="16"/>
                    <a:pt x="445" y="19"/>
                  </a:cubicBezTo>
                  <a:cubicBezTo>
                    <a:pt x="406" y="22"/>
                    <a:pt x="341" y="27"/>
                    <a:pt x="289" y="27"/>
                  </a:cubicBezTo>
                  <a:cubicBezTo>
                    <a:pt x="237" y="27"/>
                    <a:pt x="179" y="23"/>
                    <a:pt x="135" y="21"/>
                  </a:cubicBezTo>
                  <a:cubicBezTo>
                    <a:pt x="91" y="19"/>
                    <a:pt x="48" y="15"/>
                    <a:pt x="26" y="13"/>
                  </a:cubicBezTo>
                  <a:cubicBezTo>
                    <a:pt x="4" y="11"/>
                    <a:pt x="9" y="7"/>
                    <a:pt x="5" y="11"/>
                  </a:cubicBezTo>
                  <a:cubicBezTo>
                    <a:pt x="1" y="15"/>
                    <a:pt x="6" y="16"/>
                    <a:pt x="5" y="34"/>
                  </a:cubicBezTo>
                  <a:cubicBezTo>
                    <a:pt x="4" y="54"/>
                    <a:pt x="0" y="81"/>
                    <a:pt x="3" y="125"/>
                  </a:cubicBezTo>
                  <a:cubicBezTo>
                    <a:pt x="6" y="168"/>
                    <a:pt x="1" y="257"/>
                    <a:pt x="20" y="293"/>
                  </a:cubicBezTo>
                  <a:close/>
                </a:path>
              </a:pathLst>
            </a:custGeom>
            <a:gradFill rotWithShape="1">
              <a:gsLst>
                <a:gs pos="0">
                  <a:srgbClr val="3399FF">
                    <a:alpha val="87000"/>
                  </a:srgbClr>
                </a:gs>
                <a:gs pos="50000">
                  <a:srgbClr val="EBF7FF">
                    <a:alpha val="60001"/>
                  </a:srgbClr>
                </a:gs>
                <a:gs pos="100000">
                  <a:srgbClr val="3399FF">
                    <a:alpha val="87000"/>
                  </a:srgbClr>
                </a:gs>
              </a:gsLst>
              <a:lin ang="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336" name="Freeform 72"/>
            <p:cNvSpPr>
              <a:spLocks/>
            </p:cNvSpPr>
            <p:nvPr/>
          </p:nvSpPr>
          <p:spPr bwMode="auto">
            <a:xfrm>
              <a:off x="288" y="3472"/>
              <a:ext cx="538" cy="19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277" y="18"/>
                </a:cxn>
                <a:cxn ang="0">
                  <a:pos x="538" y="0"/>
                </a:cxn>
              </a:cxnLst>
              <a:rect l="0" t="0" r="r" b="b"/>
              <a:pathLst>
                <a:path w="538" h="19">
                  <a:moveTo>
                    <a:pt x="0" y="5"/>
                  </a:moveTo>
                  <a:cubicBezTo>
                    <a:pt x="46" y="7"/>
                    <a:pt x="187" y="19"/>
                    <a:pt x="277" y="18"/>
                  </a:cubicBezTo>
                  <a:cubicBezTo>
                    <a:pt x="367" y="17"/>
                    <a:pt x="484" y="4"/>
                    <a:pt x="538" y="0"/>
                  </a:cubicBezTo>
                </a:path>
              </a:pathLst>
            </a:custGeom>
            <a:gradFill rotWithShape="1">
              <a:gsLst>
                <a:gs pos="0">
                  <a:srgbClr val="3399FF">
                    <a:alpha val="87000"/>
                  </a:srgbClr>
                </a:gs>
                <a:gs pos="50000">
                  <a:srgbClr val="EBF7FF">
                    <a:alpha val="60001"/>
                  </a:srgbClr>
                </a:gs>
                <a:gs pos="100000">
                  <a:srgbClr val="3399FF">
                    <a:alpha val="87000"/>
                  </a:srgbClr>
                </a:gs>
              </a:gsLst>
              <a:lin ang="0" scaled="1"/>
            </a:gradFill>
            <a:ln w="9525" cap="flat">
              <a:solidFill>
                <a:srgbClr val="007BF6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338" name="Arc 74"/>
          <p:cNvSpPr>
            <a:spLocks/>
          </p:cNvSpPr>
          <p:nvPr/>
        </p:nvSpPr>
        <p:spPr bwMode="auto">
          <a:xfrm flipV="1">
            <a:off x="4773613" y="4449763"/>
            <a:ext cx="720725" cy="107950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63 w 43200"/>
              <a:gd name="T1" fmla="*/ 23250 h 23480"/>
              <a:gd name="T2" fmla="*/ 43118 w 43200"/>
              <a:gd name="T3" fmla="*/ 23480 h 23480"/>
              <a:gd name="T4" fmla="*/ 21600 w 43200"/>
              <a:gd name="T5" fmla="*/ 21600 h 23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3480" fill="none" extrusionOk="0">
                <a:moveTo>
                  <a:pt x="63" y="23249"/>
                </a:moveTo>
                <a:cubicBezTo>
                  <a:pt x="21" y="22700"/>
                  <a:pt x="0" y="22150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227"/>
                  <a:pt x="43172" y="22854"/>
                  <a:pt x="43118" y="23480"/>
                </a:cubicBezTo>
              </a:path>
              <a:path w="43200" h="23480" stroke="0" extrusionOk="0">
                <a:moveTo>
                  <a:pt x="63" y="23249"/>
                </a:moveTo>
                <a:cubicBezTo>
                  <a:pt x="21" y="22700"/>
                  <a:pt x="0" y="22150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227"/>
                  <a:pt x="43172" y="22854"/>
                  <a:pt x="43118" y="23480"/>
                </a:cubicBezTo>
                <a:lnTo>
                  <a:pt x="21600" y="21600"/>
                </a:lnTo>
                <a:close/>
              </a:path>
            </a:pathLst>
          </a:custGeom>
          <a:noFill/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342" name="Freeform 78"/>
          <p:cNvSpPr>
            <a:spLocks/>
          </p:cNvSpPr>
          <p:nvPr/>
        </p:nvSpPr>
        <p:spPr bwMode="auto">
          <a:xfrm>
            <a:off x="709613" y="1560513"/>
            <a:ext cx="2424112" cy="1163637"/>
          </a:xfrm>
          <a:custGeom>
            <a:avLst/>
            <a:gdLst/>
            <a:ahLst/>
            <a:cxnLst>
              <a:cxn ang="0">
                <a:pos x="22" y="642"/>
              </a:cxn>
              <a:cxn ang="0">
                <a:pos x="152" y="557"/>
              </a:cxn>
              <a:cxn ang="0">
                <a:pos x="283" y="502"/>
              </a:cxn>
              <a:cxn ang="0">
                <a:pos x="299" y="411"/>
              </a:cxn>
              <a:cxn ang="0">
                <a:pos x="283" y="338"/>
              </a:cxn>
              <a:cxn ang="0">
                <a:pos x="124" y="201"/>
              </a:cxn>
              <a:cxn ang="0">
                <a:pos x="80" y="37"/>
              </a:cxn>
              <a:cxn ang="0">
                <a:pos x="110" y="97"/>
              </a:cxn>
              <a:cxn ang="0">
                <a:pos x="254" y="169"/>
              </a:cxn>
              <a:cxn ang="0">
                <a:pos x="533" y="214"/>
              </a:cxn>
              <a:cxn ang="0">
                <a:pos x="809" y="220"/>
              </a:cxn>
              <a:cxn ang="0">
                <a:pos x="1058" y="187"/>
              </a:cxn>
              <a:cxn ang="0">
                <a:pos x="1244" y="133"/>
              </a:cxn>
              <a:cxn ang="0">
                <a:pos x="1310" y="79"/>
              </a:cxn>
              <a:cxn ang="0">
                <a:pos x="1319" y="28"/>
              </a:cxn>
              <a:cxn ang="0">
                <a:pos x="1311" y="0"/>
              </a:cxn>
              <a:cxn ang="0">
                <a:pos x="1337" y="31"/>
              </a:cxn>
              <a:cxn ang="0">
                <a:pos x="1352" y="164"/>
              </a:cxn>
              <a:cxn ang="0">
                <a:pos x="1263" y="247"/>
              </a:cxn>
              <a:cxn ang="0">
                <a:pos x="1145" y="320"/>
              </a:cxn>
              <a:cxn ang="0">
                <a:pos x="1128" y="393"/>
              </a:cxn>
              <a:cxn ang="0">
                <a:pos x="1141" y="457"/>
              </a:cxn>
              <a:cxn ang="0">
                <a:pos x="1173" y="493"/>
              </a:cxn>
              <a:cxn ang="0">
                <a:pos x="1279" y="557"/>
              </a:cxn>
              <a:cxn ang="0">
                <a:pos x="1401" y="585"/>
              </a:cxn>
              <a:cxn ang="0">
                <a:pos x="1503" y="655"/>
              </a:cxn>
              <a:cxn ang="0">
                <a:pos x="1259" y="719"/>
              </a:cxn>
              <a:cxn ang="0">
                <a:pos x="706" y="731"/>
              </a:cxn>
              <a:cxn ang="0">
                <a:pos x="283" y="712"/>
              </a:cxn>
              <a:cxn ang="0">
                <a:pos x="22" y="642"/>
              </a:cxn>
            </a:cxnLst>
            <a:rect l="0" t="0" r="r" b="b"/>
            <a:pathLst>
              <a:path w="1527" h="733">
                <a:moveTo>
                  <a:pt x="22" y="642"/>
                </a:moveTo>
                <a:cubicBezTo>
                  <a:pt x="0" y="617"/>
                  <a:pt x="110" y="580"/>
                  <a:pt x="152" y="557"/>
                </a:cubicBezTo>
                <a:cubicBezTo>
                  <a:pt x="195" y="534"/>
                  <a:pt x="258" y="528"/>
                  <a:pt x="283" y="502"/>
                </a:cubicBezTo>
                <a:cubicBezTo>
                  <a:pt x="307" y="477"/>
                  <a:pt x="299" y="438"/>
                  <a:pt x="299" y="411"/>
                </a:cubicBezTo>
                <a:cubicBezTo>
                  <a:pt x="299" y="384"/>
                  <a:pt x="311" y="372"/>
                  <a:pt x="283" y="338"/>
                </a:cubicBezTo>
                <a:cubicBezTo>
                  <a:pt x="254" y="304"/>
                  <a:pt x="158" y="251"/>
                  <a:pt x="124" y="201"/>
                </a:cubicBezTo>
                <a:cubicBezTo>
                  <a:pt x="90" y="151"/>
                  <a:pt x="82" y="54"/>
                  <a:pt x="80" y="37"/>
                </a:cubicBezTo>
                <a:cubicBezTo>
                  <a:pt x="78" y="20"/>
                  <a:pt x="81" y="75"/>
                  <a:pt x="110" y="97"/>
                </a:cubicBezTo>
                <a:cubicBezTo>
                  <a:pt x="139" y="119"/>
                  <a:pt x="184" y="150"/>
                  <a:pt x="254" y="169"/>
                </a:cubicBezTo>
                <a:cubicBezTo>
                  <a:pt x="324" y="188"/>
                  <a:pt x="441" y="206"/>
                  <a:pt x="533" y="214"/>
                </a:cubicBezTo>
                <a:cubicBezTo>
                  <a:pt x="625" y="222"/>
                  <a:pt x="722" y="224"/>
                  <a:pt x="809" y="220"/>
                </a:cubicBezTo>
                <a:cubicBezTo>
                  <a:pt x="896" y="216"/>
                  <a:pt x="986" y="201"/>
                  <a:pt x="1058" y="187"/>
                </a:cubicBezTo>
                <a:cubicBezTo>
                  <a:pt x="1130" y="173"/>
                  <a:pt x="1202" y="151"/>
                  <a:pt x="1244" y="133"/>
                </a:cubicBezTo>
                <a:cubicBezTo>
                  <a:pt x="1286" y="115"/>
                  <a:pt x="1298" y="96"/>
                  <a:pt x="1310" y="79"/>
                </a:cubicBezTo>
                <a:cubicBezTo>
                  <a:pt x="1322" y="62"/>
                  <a:pt x="1319" y="41"/>
                  <a:pt x="1319" y="28"/>
                </a:cubicBezTo>
                <a:cubicBezTo>
                  <a:pt x="1319" y="15"/>
                  <a:pt x="1308" y="0"/>
                  <a:pt x="1311" y="0"/>
                </a:cubicBezTo>
                <a:cubicBezTo>
                  <a:pt x="1314" y="0"/>
                  <a:pt x="1330" y="4"/>
                  <a:pt x="1337" y="31"/>
                </a:cubicBezTo>
                <a:cubicBezTo>
                  <a:pt x="1344" y="58"/>
                  <a:pt x="1364" y="128"/>
                  <a:pt x="1352" y="164"/>
                </a:cubicBezTo>
                <a:cubicBezTo>
                  <a:pt x="1340" y="200"/>
                  <a:pt x="1297" y="222"/>
                  <a:pt x="1263" y="247"/>
                </a:cubicBezTo>
                <a:cubicBezTo>
                  <a:pt x="1228" y="272"/>
                  <a:pt x="1167" y="295"/>
                  <a:pt x="1145" y="320"/>
                </a:cubicBezTo>
                <a:cubicBezTo>
                  <a:pt x="1122" y="345"/>
                  <a:pt x="1128" y="370"/>
                  <a:pt x="1128" y="393"/>
                </a:cubicBezTo>
                <a:cubicBezTo>
                  <a:pt x="1128" y="416"/>
                  <a:pt x="1133" y="441"/>
                  <a:pt x="1141" y="457"/>
                </a:cubicBezTo>
                <a:cubicBezTo>
                  <a:pt x="1149" y="473"/>
                  <a:pt x="1151" y="477"/>
                  <a:pt x="1173" y="493"/>
                </a:cubicBezTo>
                <a:cubicBezTo>
                  <a:pt x="1196" y="509"/>
                  <a:pt x="1242" y="541"/>
                  <a:pt x="1279" y="557"/>
                </a:cubicBezTo>
                <a:cubicBezTo>
                  <a:pt x="1316" y="573"/>
                  <a:pt x="1364" y="569"/>
                  <a:pt x="1401" y="585"/>
                </a:cubicBezTo>
                <a:cubicBezTo>
                  <a:pt x="1438" y="601"/>
                  <a:pt x="1527" y="633"/>
                  <a:pt x="1503" y="655"/>
                </a:cubicBezTo>
                <a:cubicBezTo>
                  <a:pt x="1478" y="678"/>
                  <a:pt x="1391" y="706"/>
                  <a:pt x="1259" y="719"/>
                </a:cubicBezTo>
                <a:cubicBezTo>
                  <a:pt x="1126" y="731"/>
                  <a:pt x="868" y="733"/>
                  <a:pt x="706" y="731"/>
                </a:cubicBezTo>
                <a:cubicBezTo>
                  <a:pt x="543" y="731"/>
                  <a:pt x="396" y="726"/>
                  <a:pt x="283" y="712"/>
                </a:cubicBezTo>
                <a:cubicBezTo>
                  <a:pt x="169" y="699"/>
                  <a:pt x="22" y="655"/>
                  <a:pt x="22" y="642"/>
                </a:cubicBezTo>
                <a:close/>
              </a:path>
            </a:pathLst>
          </a:custGeom>
          <a:gradFill rotWithShape="1">
            <a:gsLst>
              <a:gs pos="0">
                <a:srgbClr val="DDDDDD">
                  <a:alpha val="28999"/>
                </a:srgbClr>
              </a:gs>
              <a:gs pos="50000">
                <a:srgbClr val="AFAFFF">
                  <a:alpha val="44000"/>
                </a:srgbClr>
              </a:gs>
              <a:gs pos="100000">
                <a:srgbClr val="DDDDDD">
                  <a:alpha val="28999"/>
                </a:srgbClr>
              </a:gs>
            </a:gsLst>
            <a:lin ang="189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343" name="Oval 79"/>
          <p:cNvSpPr>
            <a:spLocks noChangeArrowheads="1"/>
          </p:cNvSpPr>
          <p:nvPr/>
        </p:nvSpPr>
        <p:spPr bwMode="auto">
          <a:xfrm rot="16200000">
            <a:off x="1558925" y="4986338"/>
            <a:ext cx="665163" cy="2700337"/>
          </a:xfrm>
          <a:prstGeom prst="ellipse">
            <a:avLst/>
          </a:prstGeom>
          <a:gradFill rotWithShape="1">
            <a:gsLst>
              <a:gs pos="0">
                <a:srgbClr val="FFFFFF">
                  <a:alpha val="37000"/>
                </a:srgbClr>
              </a:gs>
              <a:gs pos="100000">
                <a:srgbClr val="777777">
                  <a:alpha val="46001"/>
                </a:srgbClr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000000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ru-RU"/>
          </a:p>
        </p:txBody>
      </p:sp>
      <p:sp>
        <p:nvSpPr>
          <p:cNvPr id="11344" name="Oval 80"/>
          <p:cNvSpPr>
            <a:spLocks noChangeArrowheads="1"/>
          </p:cNvSpPr>
          <p:nvPr/>
        </p:nvSpPr>
        <p:spPr bwMode="auto">
          <a:xfrm>
            <a:off x="563563" y="5930900"/>
            <a:ext cx="2663825" cy="304800"/>
          </a:xfrm>
          <a:prstGeom prst="ellipse">
            <a:avLst/>
          </a:prstGeom>
          <a:gradFill rotWithShape="1">
            <a:gsLst>
              <a:gs pos="0">
                <a:schemeClr val="bg1">
                  <a:alpha val="59000"/>
                </a:schemeClr>
              </a:gs>
              <a:gs pos="100000">
                <a:srgbClr val="0099FF">
                  <a:alpha val="67999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57BB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9" name="Group 87"/>
          <p:cNvGrpSpPr>
            <a:grpSpLocks/>
          </p:cNvGrpSpPr>
          <p:nvPr/>
        </p:nvGrpSpPr>
        <p:grpSpPr bwMode="auto">
          <a:xfrm>
            <a:off x="533400" y="3879850"/>
            <a:ext cx="2728913" cy="552450"/>
            <a:chOff x="292" y="2411"/>
            <a:chExt cx="1719" cy="189"/>
          </a:xfrm>
        </p:grpSpPr>
        <p:sp>
          <p:nvSpPr>
            <p:cNvPr id="11352" name="Freeform 88"/>
            <p:cNvSpPr>
              <a:spLocks/>
            </p:cNvSpPr>
            <p:nvPr/>
          </p:nvSpPr>
          <p:spPr bwMode="auto">
            <a:xfrm>
              <a:off x="292" y="2411"/>
              <a:ext cx="1719" cy="189"/>
            </a:xfrm>
            <a:custGeom>
              <a:avLst/>
              <a:gdLst/>
              <a:ahLst/>
              <a:cxnLst>
                <a:cxn ang="0">
                  <a:pos x="139" y="168"/>
                </a:cxn>
                <a:cxn ang="0">
                  <a:pos x="221" y="171"/>
                </a:cxn>
                <a:cxn ang="0">
                  <a:pos x="389" y="178"/>
                </a:cxn>
                <a:cxn ang="0">
                  <a:pos x="826" y="188"/>
                </a:cxn>
                <a:cxn ang="0">
                  <a:pos x="1185" y="182"/>
                </a:cxn>
                <a:cxn ang="0">
                  <a:pos x="1545" y="161"/>
                </a:cxn>
                <a:cxn ang="0">
                  <a:pos x="1598" y="158"/>
                </a:cxn>
                <a:cxn ang="0">
                  <a:pos x="1652" y="158"/>
                </a:cxn>
                <a:cxn ang="0">
                  <a:pos x="1700" y="146"/>
                </a:cxn>
                <a:cxn ang="0">
                  <a:pos x="1706" y="50"/>
                </a:cxn>
                <a:cxn ang="0">
                  <a:pos x="1698" y="20"/>
                </a:cxn>
                <a:cxn ang="0">
                  <a:pos x="1700" y="5"/>
                </a:cxn>
                <a:cxn ang="0">
                  <a:pos x="1581" y="14"/>
                </a:cxn>
                <a:cxn ang="0">
                  <a:pos x="1306" y="28"/>
                </a:cxn>
                <a:cxn ang="0">
                  <a:pos x="1213" y="32"/>
                </a:cxn>
                <a:cxn ang="0">
                  <a:pos x="752" y="38"/>
                </a:cxn>
                <a:cxn ang="0">
                  <a:pos x="335" y="32"/>
                </a:cxn>
                <a:cxn ang="0">
                  <a:pos x="53" y="7"/>
                </a:cxn>
                <a:cxn ang="0">
                  <a:pos x="17" y="7"/>
                </a:cxn>
                <a:cxn ang="0">
                  <a:pos x="17" y="49"/>
                </a:cxn>
                <a:cxn ang="0">
                  <a:pos x="20" y="157"/>
                </a:cxn>
                <a:cxn ang="0">
                  <a:pos x="32" y="152"/>
                </a:cxn>
                <a:cxn ang="0">
                  <a:pos x="56" y="161"/>
                </a:cxn>
                <a:cxn ang="0">
                  <a:pos x="61" y="160"/>
                </a:cxn>
                <a:cxn ang="0">
                  <a:pos x="139" y="168"/>
                </a:cxn>
              </a:cxnLst>
              <a:rect l="0" t="0" r="r" b="b"/>
              <a:pathLst>
                <a:path w="1719" h="189">
                  <a:moveTo>
                    <a:pt x="139" y="168"/>
                  </a:moveTo>
                  <a:cubicBezTo>
                    <a:pt x="172" y="171"/>
                    <a:pt x="181" y="170"/>
                    <a:pt x="221" y="171"/>
                  </a:cubicBezTo>
                  <a:cubicBezTo>
                    <a:pt x="263" y="173"/>
                    <a:pt x="289" y="175"/>
                    <a:pt x="389" y="178"/>
                  </a:cubicBezTo>
                  <a:cubicBezTo>
                    <a:pt x="490" y="181"/>
                    <a:pt x="693" y="187"/>
                    <a:pt x="826" y="188"/>
                  </a:cubicBezTo>
                  <a:cubicBezTo>
                    <a:pt x="958" y="189"/>
                    <a:pt x="1065" y="186"/>
                    <a:pt x="1185" y="182"/>
                  </a:cubicBezTo>
                  <a:cubicBezTo>
                    <a:pt x="1305" y="178"/>
                    <a:pt x="1476" y="165"/>
                    <a:pt x="1545" y="161"/>
                  </a:cubicBezTo>
                  <a:cubicBezTo>
                    <a:pt x="1614" y="157"/>
                    <a:pt x="1580" y="158"/>
                    <a:pt x="1598" y="158"/>
                  </a:cubicBezTo>
                  <a:cubicBezTo>
                    <a:pt x="1616" y="158"/>
                    <a:pt x="1635" y="160"/>
                    <a:pt x="1652" y="158"/>
                  </a:cubicBezTo>
                  <a:cubicBezTo>
                    <a:pt x="1669" y="156"/>
                    <a:pt x="1691" y="164"/>
                    <a:pt x="1700" y="146"/>
                  </a:cubicBezTo>
                  <a:cubicBezTo>
                    <a:pt x="1709" y="128"/>
                    <a:pt x="1706" y="71"/>
                    <a:pt x="1706" y="50"/>
                  </a:cubicBezTo>
                  <a:cubicBezTo>
                    <a:pt x="1706" y="29"/>
                    <a:pt x="1699" y="27"/>
                    <a:pt x="1698" y="20"/>
                  </a:cubicBezTo>
                  <a:cubicBezTo>
                    <a:pt x="1697" y="13"/>
                    <a:pt x="1719" y="6"/>
                    <a:pt x="1700" y="5"/>
                  </a:cubicBezTo>
                  <a:cubicBezTo>
                    <a:pt x="1681" y="4"/>
                    <a:pt x="1647" y="10"/>
                    <a:pt x="1581" y="14"/>
                  </a:cubicBezTo>
                  <a:cubicBezTo>
                    <a:pt x="1515" y="18"/>
                    <a:pt x="1367" y="25"/>
                    <a:pt x="1306" y="28"/>
                  </a:cubicBezTo>
                  <a:cubicBezTo>
                    <a:pt x="1245" y="31"/>
                    <a:pt x="1305" y="30"/>
                    <a:pt x="1213" y="32"/>
                  </a:cubicBezTo>
                  <a:cubicBezTo>
                    <a:pt x="1121" y="34"/>
                    <a:pt x="897" y="38"/>
                    <a:pt x="752" y="38"/>
                  </a:cubicBezTo>
                  <a:cubicBezTo>
                    <a:pt x="606" y="38"/>
                    <a:pt x="452" y="37"/>
                    <a:pt x="335" y="32"/>
                  </a:cubicBezTo>
                  <a:cubicBezTo>
                    <a:pt x="219" y="27"/>
                    <a:pt x="106" y="11"/>
                    <a:pt x="53" y="7"/>
                  </a:cubicBezTo>
                  <a:cubicBezTo>
                    <a:pt x="0" y="3"/>
                    <a:pt x="23" y="0"/>
                    <a:pt x="17" y="7"/>
                  </a:cubicBezTo>
                  <a:cubicBezTo>
                    <a:pt x="11" y="14"/>
                    <a:pt x="16" y="24"/>
                    <a:pt x="17" y="49"/>
                  </a:cubicBezTo>
                  <a:cubicBezTo>
                    <a:pt x="18" y="74"/>
                    <a:pt x="18" y="140"/>
                    <a:pt x="20" y="157"/>
                  </a:cubicBezTo>
                  <a:cubicBezTo>
                    <a:pt x="22" y="174"/>
                    <a:pt x="26" y="151"/>
                    <a:pt x="32" y="152"/>
                  </a:cubicBezTo>
                  <a:cubicBezTo>
                    <a:pt x="38" y="153"/>
                    <a:pt x="51" y="160"/>
                    <a:pt x="56" y="161"/>
                  </a:cubicBezTo>
                  <a:cubicBezTo>
                    <a:pt x="61" y="162"/>
                    <a:pt x="47" y="159"/>
                    <a:pt x="61" y="160"/>
                  </a:cubicBezTo>
                  <a:cubicBezTo>
                    <a:pt x="75" y="161"/>
                    <a:pt x="124" y="166"/>
                    <a:pt x="139" y="168"/>
                  </a:cubicBezTo>
                  <a:close/>
                </a:path>
              </a:pathLst>
            </a:custGeom>
            <a:gradFill rotWithShape="1">
              <a:gsLst>
                <a:gs pos="0">
                  <a:srgbClr val="0099FF">
                    <a:alpha val="69000"/>
                  </a:srgbClr>
                </a:gs>
                <a:gs pos="50000">
                  <a:srgbClr val="93D3FF">
                    <a:alpha val="78000"/>
                  </a:srgbClr>
                </a:gs>
                <a:gs pos="100000">
                  <a:srgbClr val="0099FF">
                    <a:alpha val="69000"/>
                  </a:srgbClr>
                </a:gs>
              </a:gsLst>
              <a:lin ang="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353" name="Freeform 89"/>
            <p:cNvSpPr>
              <a:spLocks/>
            </p:cNvSpPr>
            <p:nvPr/>
          </p:nvSpPr>
          <p:spPr bwMode="auto">
            <a:xfrm>
              <a:off x="316" y="2414"/>
              <a:ext cx="1668" cy="35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300" y="34"/>
                </a:cxn>
                <a:cxn ang="0">
                  <a:pos x="772" y="34"/>
                </a:cxn>
                <a:cxn ang="0">
                  <a:pos x="1086" y="0"/>
                </a:cxn>
              </a:cxnLst>
              <a:rect l="0" t="0" r="r" b="b"/>
              <a:pathLst>
                <a:path w="1086" h="40">
                  <a:moveTo>
                    <a:pt x="0" y="2"/>
                  </a:moveTo>
                  <a:cubicBezTo>
                    <a:pt x="50" y="7"/>
                    <a:pt x="171" y="29"/>
                    <a:pt x="300" y="34"/>
                  </a:cubicBezTo>
                  <a:cubicBezTo>
                    <a:pt x="429" y="39"/>
                    <a:pt x="641" y="40"/>
                    <a:pt x="772" y="34"/>
                  </a:cubicBezTo>
                  <a:cubicBezTo>
                    <a:pt x="903" y="28"/>
                    <a:pt x="1021" y="7"/>
                    <a:pt x="1086" y="0"/>
                  </a:cubicBezTo>
                </a:path>
              </a:pathLst>
            </a:custGeom>
            <a:noFill/>
            <a:ln w="19050" cap="flat" cmpd="sng">
              <a:solidFill>
                <a:srgbClr val="0000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0" name="Group 90"/>
          <p:cNvGrpSpPr>
            <a:grpSpLocks/>
          </p:cNvGrpSpPr>
          <p:nvPr/>
        </p:nvGrpSpPr>
        <p:grpSpPr bwMode="auto">
          <a:xfrm>
            <a:off x="533400" y="3422650"/>
            <a:ext cx="2728913" cy="552450"/>
            <a:chOff x="292" y="2411"/>
            <a:chExt cx="1719" cy="189"/>
          </a:xfrm>
        </p:grpSpPr>
        <p:sp>
          <p:nvSpPr>
            <p:cNvPr id="11355" name="Freeform 91"/>
            <p:cNvSpPr>
              <a:spLocks/>
            </p:cNvSpPr>
            <p:nvPr/>
          </p:nvSpPr>
          <p:spPr bwMode="auto">
            <a:xfrm>
              <a:off x="292" y="2411"/>
              <a:ext cx="1719" cy="189"/>
            </a:xfrm>
            <a:custGeom>
              <a:avLst/>
              <a:gdLst/>
              <a:ahLst/>
              <a:cxnLst>
                <a:cxn ang="0">
                  <a:pos x="139" y="168"/>
                </a:cxn>
                <a:cxn ang="0">
                  <a:pos x="221" y="171"/>
                </a:cxn>
                <a:cxn ang="0">
                  <a:pos x="389" y="178"/>
                </a:cxn>
                <a:cxn ang="0">
                  <a:pos x="826" y="188"/>
                </a:cxn>
                <a:cxn ang="0">
                  <a:pos x="1185" y="182"/>
                </a:cxn>
                <a:cxn ang="0">
                  <a:pos x="1545" y="161"/>
                </a:cxn>
                <a:cxn ang="0">
                  <a:pos x="1598" y="158"/>
                </a:cxn>
                <a:cxn ang="0">
                  <a:pos x="1652" y="158"/>
                </a:cxn>
                <a:cxn ang="0">
                  <a:pos x="1700" y="146"/>
                </a:cxn>
                <a:cxn ang="0">
                  <a:pos x="1706" y="50"/>
                </a:cxn>
                <a:cxn ang="0">
                  <a:pos x="1698" y="20"/>
                </a:cxn>
                <a:cxn ang="0">
                  <a:pos x="1700" y="5"/>
                </a:cxn>
                <a:cxn ang="0">
                  <a:pos x="1581" y="14"/>
                </a:cxn>
                <a:cxn ang="0">
                  <a:pos x="1306" y="28"/>
                </a:cxn>
                <a:cxn ang="0">
                  <a:pos x="1213" y="32"/>
                </a:cxn>
                <a:cxn ang="0">
                  <a:pos x="752" y="38"/>
                </a:cxn>
                <a:cxn ang="0">
                  <a:pos x="335" y="32"/>
                </a:cxn>
                <a:cxn ang="0">
                  <a:pos x="53" y="7"/>
                </a:cxn>
                <a:cxn ang="0">
                  <a:pos x="17" y="7"/>
                </a:cxn>
                <a:cxn ang="0">
                  <a:pos x="17" y="49"/>
                </a:cxn>
                <a:cxn ang="0">
                  <a:pos x="20" y="157"/>
                </a:cxn>
                <a:cxn ang="0">
                  <a:pos x="32" y="152"/>
                </a:cxn>
                <a:cxn ang="0">
                  <a:pos x="56" y="161"/>
                </a:cxn>
                <a:cxn ang="0">
                  <a:pos x="61" y="160"/>
                </a:cxn>
                <a:cxn ang="0">
                  <a:pos x="139" y="168"/>
                </a:cxn>
              </a:cxnLst>
              <a:rect l="0" t="0" r="r" b="b"/>
              <a:pathLst>
                <a:path w="1719" h="189">
                  <a:moveTo>
                    <a:pt x="139" y="168"/>
                  </a:moveTo>
                  <a:cubicBezTo>
                    <a:pt x="172" y="171"/>
                    <a:pt x="181" y="170"/>
                    <a:pt x="221" y="171"/>
                  </a:cubicBezTo>
                  <a:cubicBezTo>
                    <a:pt x="263" y="173"/>
                    <a:pt x="289" y="175"/>
                    <a:pt x="389" y="178"/>
                  </a:cubicBezTo>
                  <a:cubicBezTo>
                    <a:pt x="490" y="181"/>
                    <a:pt x="693" y="187"/>
                    <a:pt x="826" y="188"/>
                  </a:cubicBezTo>
                  <a:cubicBezTo>
                    <a:pt x="958" y="189"/>
                    <a:pt x="1065" y="186"/>
                    <a:pt x="1185" y="182"/>
                  </a:cubicBezTo>
                  <a:cubicBezTo>
                    <a:pt x="1305" y="178"/>
                    <a:pt x="1476" y="165"/>
                    <a:pt x="1545" y="161"/>
                  </a:cubicBezTo>
                  <a:cubicBezTo>
                    <a:pt x="1614" y="157"/>
                    <a:pt x="1580" y="158"/>
                    <a:pt x="1598" y="158"/>
                  </a:cubicBezTo>
                  <a:cubicBezTo>
                    <a:pt x="1616" y="158"/>
                    <a:pt x="1635" y="160"/>
                    <a:pt x="1652" y="158"/>
                  </a:cubicBezTo>
                  <a:cubicBezTo>
                    <a:pt x="1669" y="156"/>
                    <a:pt x="1691" y="164"/>
                    <a:pt x="1700" y="146"/>
                  </a:cubicBezTo>
                  <a:cubicBezTo>
                    <a:pt x="1709" y="128"/>
                    <a:pt x="1706" y="71"/>
                    <a:pt x="1706" y="50"/>
                  </a:cubicBezTo>
                  <a:cubicBezTo>
                    <a:pt x="1706" y="29"/>
                    <a:pt x="1699" y="27"/>
                    <a:pt x="1698" y="20"/>
                  </a:cubicBezTo>
                  <a:cubicBezTo>
                    <a:pt x="1697" y="13"/>
                    <a:pt x="1719" y="6"/>
                    <a:pt x="1700" y="5"/>
                  </a:cubicBezTo>
                  <a:cubicBezTo>
                    <a:pt x="1681" y="4"/>
                    <a:pt x="1647" y="10"/>
                    <a:pt x="1581" y="14"/>
                  </a:cubicBezTo>
                  <a:cubicBezTo>
                    <a:pt x="1515" y="18"/>
                    <a:pt x="1367" y="25"/>
                    <a:pt x="1306" y="28"/>
                  </a:cubicBezTo>
                  <a:cubicBezTo>
                    <a:pt x="1245" y="31"/>
                    <a:pt x="1305" y="30"/>
                    <a:pt x="1213" y="32"/>
                  </a:cubicBezTo>
                  <a:cubicBezTo>
                    <a:pt x="1121" y="34"/>
                    <a:pt x="897" y="38"/>
                    <a:pt x="752" y="38"/>
                  </a:cubicBezTo>
                  <a:cubicBezTo>
                    <a:pt x="606" y="38"/>
                    <a:pt x="452" y="37"/>
                    <a:pt x="335" y="32"/>
                  </a:cubicBezTo>
                  <a:cubicBezTo>
                    <a:pt x="219" y="27"/>
                    <a:pt x="106" y="11"/>
                    <a:pt x="53" y="7"/>
                  </a:cubicBezTo>
                  <a:cubicBezTo>
                    <a:pt x="0" y="3"/>
                    <a:pt x="23" y="0"/>
                    <a:pt x="17" y="7"/>
                  </a:cubicBezTo>
                  <a:cubicBezTo>
                    <a:pt x="11" y="14"/>
                    <a:pt x="16" y="24"/>
                    <a:pt x="17" y="49"/>
                  </a:cubicBezTo>
                  <a:cubicBezTo>
                    <a:pt x="18" y="74"/>
                    <a:pt x="18" y="140"/>
                    <a:pt x="20" y="157"/>
                  </a:cubicBezTo>
                  <a:cubicBezTo>
                    <a:pt x="22" y="174"/>
                    <a:pt x="26" y="151"/>
                    <a:pt x="32" y="152"/>
                  </a:cubicBezTo>
                  <a:cubicBezTo>
                    <a:pt x="38" y="153"/>
                    <a:pt x="51" y="160"/>
                    <a:pt x="56" y="161"/>
                  </a:cubicBezTo>
                  <a:cubicBezTo>
                    <a:pt x="61" y="162"/>
                    <a:pt x="47" y="159"/>
                    <a:pt x="61" y="160"/>
                  </a:cubicBezTo>
                  <a:cubicBezTo>
                    <a:pt x="75" y="161"/>
                    <a:pt x="124" y="166"/>
                    <a:pt x="139" y="168"/>
                  </a:cubicBezTo>
                  <a:close/>
                </a:path>
              </a:pathLst>
            </a:custGeom>
            <a:gradFill rotWithShape="1">
              <a:gsLst>
                <a:gs pos="0">
                  <a:srgbClr val="0099FF">
                    <a:alpha val="69000"/>
                  </a:srgbClr>
                </a:gs>
                <a:gs pos="50000">
                  <a:srgbClr val="93D3FF">
                    <a:alpha val="78000"/>
                  </a:srgbClr>
                </a:gs>
                <a:gs pos="100000">
                  <a:srgbClr val="0099FF">
                    <a:alpha val="69000"/>
                  </a:srgbClr>
                </a:gs>
              </a:gsLst>
              <a:lin ang="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356" name="Freeform 92"/>
            <p:cNvSpPr>
              <a:spLocks/>
            </p:cNvSpPr>
            <p:nvPr/>
          </p:nvSpPr>
          <p:spPr bwMode="auto">
            <a:xfrm>
              <a:off x="316" y="2414"/>
              <a:ext cx="1668" cy="35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300" y="34"/>
                </a:cxn>
                <a:cxn ang="0">
                  <a:pos x="772" y="34"/>
                </a:cxn>
                <a:cxn ang="0">
                  <a:pos x="1086" y="0"/>
                </a:cxn>
              </a:cxnLst>
              <a:rect l="0" t="0" r="r" b="b"/>
              <a:pathLst>
                <a:path w="1086" h="40">
                  <a:moveTo>
                    <a:pt x="0" y="2"/>
                  </a:moveTo>
                  <a:cubicBezTo>
                    <a:pt x="50" y="7"/>
                    <a:pt x="171" y="29"/>
                    <a:pt x="300" y="34"/>
                  </a:cubicBezTo>
                  <a:cubicBezTo>
                    <a:pt x="429" y="39"/>
                    <a:pt x="641" y="40"/>
                    <a:pt x="772" y="34"/>
                  </a:cubicBezTo>
                  <a:cubicBezTo>
                    <a:pt x="903" y="28"/>
                    <a:pt x="1021" y="7"/>
                    <a:pt x="1086" y="0"/>
                  </a:cubicBezTo>
                </a:path>
              </a:pathLst>
            </a:custGeom>
            <a:noFill/>
            <a:ln w="19050" cap="flat" cmpd="sng">
              <a:solidFill>
                <a:srgbClr val="0000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1" name="Group 93"/>
          <p:cNvGrpSpPr>
            <a:grpSpLocks/>
          </p:cNvGrpSpPr>
          <p:nvPr/>
        </p:nvGrpSpPr>
        <p:grpSpPr bwMode="auto">
          <a:xfrm>
            <a:off x="533400" y="2963863"/>
            <a:ext cx="2728913" cy="552450"/>
            <a:chOff x="292" y="2411"/>
            <a:chExt cx="1719" cy="189"/>
          </a:xfrm>
        </p:grpSpPr>
        <p:sp>
          <p:nvSpPr>
            <p:cNvPr id="11358" name="Freeform 94"/>
            <p:cNvSpPr>
              <a:spLocks/>
            </p:cNvSpPr>
            <p:nvPr/>
          </p:nvSpPr>
          <p:spPr bwMode="auto">
            <a:xfrm>
              <a:off x="292" y="2411"/>
              <a:ext cx="1719" cy="189"/>
            </a:xfrm>
            <a:custGeom>
              <a:avLst/>
              <a:gdLst/>
              <a:ahLst/>
              <a:cxnLst>
                <a:cxn ang="0">
                  <a:pos x="139" y="168"/>
                </a:cxn>
                <a:cxn ang="0">
                  <a:pos x="221" y="171"/>
                </a:cxn>
                <a:cxn ang="0">
                  <a:pos x="389" y="178"/>
                </a:cxn>
                <a:cxn ang="0">
                  <a:pos x="826" y="188"/>
                </a:cxn>
                <a:cxn ang="0">
                  <a:pos x="1185" y="182"/>
                </a:cxn>
                <a:cxn ang="0">
                  <a:pos x="1545" y="161"/>
                </a:cxn>
                <a:cxn ang="0">
                  <a:pos x="1598" y="158"/>
                </a:cxn>
                <a:cxn ang="0">
                  <a:pos x="1652" y="158"/>
                </a:cxn>
                <a:cxn ang="0">
                  <a:pos x="1700" y="146"/>
                </a:cxn>
                <a:cxn ang="0">
                  <a:pos x="1706" y="50"/>
                </a:cxn>
                <a:cxn ang="0">
                  <a:pos x="1698" y="20"/>
                </a:cxn>
                <a:cxn ang="0">
                  <a:pos x="1700" y="5"/>
                </a:cxn>
                <a:cxn ang="0">
                  <a:pos x="1581" y="14"/>
                </a:cxn>
                <a:cxn ang="0">
                  <a:pos x="1306" y="28"/>
                </a:cxn>
                <a:cxn ang="0">
                  <a:pos x="1213" y="32"/>
                </a:cxn>
                <a:cxn ang="0">
                  <a:pos x="752" y="38"/>
                </a:cxn>
                <a:cxn ang="0">
                  <a:pos x="335" y="32"/>
                </a:cxn>
                <a:cxn ang="0">
                  <a:pos x="53" y="7"/>
                </a:cxn>
                <a:cxn ang="0">
                  <a:pos x="17" y="7"/>
                </a:cxn>
                <a:cxn ang="0">
                  <a:pos x="17" y="49"/>
                </a:cxn>
                <a:cxn ang="0">
                  <a:pos x="20" y="157"/>
                </a:cxn>
                <a:cxn ang="0">
                  <a:pos x="32" y="152"/>
                </a:cxn>
                <a:cxn ang="0">
                  <a:pos x="56" y="161"/>
                </a:cxn>
                <a:cxn ang="0">
                  <a:pos x="61" y="160"/>
                </a:cxn>
                <a:cxn ang="0">
                  <a:pos x="139" y="168"/>
                </a:cxn>
              </a:cxnLst>
              <a:rect l="0" t="0" r="r" b="b"/>
              <a:pathLst>
                <a:path w="1719" h="189">
                  <a:moveTo>
                    <a:pt x="139" y="168"/>
                  </a:moveTo>
                  <a:cubicBezTo>
                    <a:pt x="172" y="171"/>
                    <a:pt x="181" y="170"/>
                    <a:pt x="221" y="171"/>
                  </a:cubicBezTo>
                  <a:cubicBezTo>
                    <a:pt x="263" y="173"/>
                    <a:pt x="289" y="175"/>
                    <a:pt x="389" y="178"/>
                  </a:cubicBezTo>
                  <a:cubicBezTo>
                    <a:pt x="490" y="181"/>
                    <a:pt x="693" y="187"/>
                    <a:pt x="826" y="188"/>
                  </a:cubicBezTo>
                  <a:cubicBezTo>
                    <a:pt x="958" y="189"/>
                    <a:pt x="1065" y="186"/>
                    <a:pt x="1185" y="182"/>
                  </a:cubicBezTo>
                  <a:cubicBezTo>
                    <a:pt x="1305" y="178"/>
                    <a:pt x="1476" y="165"/>
                    <a:pt x="1545" y="161"/>
                  </a:cubicBezTo>
                  <a:cubicBezTo>
                    <a:pt x="1614" y="157"/>
                    <a:pt x="1580" y="158"/>
                    <a:pt x="1598" y="158"/>
                  </a:cubicBezTo>
                  <a:cubicBezTo>
                    <a:pt x="1616" y="158"/>
                    <a:pt x="1635" y="160"/>
                    <a:pt x="1652" y="158"/>
                  </a:cubicBezTo>
                  <a:cubicBezTo>
                    <a:pt x="1669" y="156"/>
                    <a:pt x="1691" y="164"/>
                    <a:pt x="1700" y="146"/>
                  </a:cubicBezTo>
                  <a:cubicBezTo>
                    <a:pt x="1709" y="128"/>
                    <a:pt x="1706" y="71"/>
                    <a:pt x="1706" y="50"/>
                  </a:cubicBezTo>
                  <a:cubicBezTo>
                    <a:pt x="1706" y="29"/>
                    <a:pt x="1699" y="27"/>
                    <a:pt x="1698" y="20"/>
                  </a:cubicBezTo>
                  <a:cubicBezTo>
                    <a:pt x="1697" y="13"/>
                    <a:pt x="1719" y="6"/>
                    <a:pt x="1700" y="5"/>
                  </a:cubicBezTo>
                  <a:cubicBezTo>
                    <a:pt x="1681" y="4"/>
                    <a:pt x="1647" y="10"/>
                    <a:pt x="1581" y="14"/>
                  </a:cubicBezTo>
                  <a:cubicBezTo>
                    <a:pt x="1515" y="18"/>
                    <a:pt x="1367" y="25"/>
                    <a:pt x="1306" y="28"/>
                  </a:cubicBezTo>
                  <a:cubicBezTo>
                    <a:pt x="1245" y="31"/>
                    <a:pt x="1305" y="30"/>
                    <a:pt x="1213" y="32"/>
                  </a:cubicBezTo>
                  <a:cubicBezTo>
                    <a:pt x="1121" y="34"/>
                    <a:pt x="897" y="38"/>
                    <a:pt x="752" y="38"/>
                  </a:cubicBezTo>
                  <a:cubicBezTo>
                    <a:pt x="606" y="38"/>
                    <a:pt x="452" y="37"/>
                    <a:pt x="335" y="32"/>
                  </a:cubicBezTo>
                  <a:cubicBezTo>
                    <a:pt x="219" y="27"/>
                    <a:pt x="106" y="11"/>
                    <a:pt x="53" y="7"/>
                  </a:cubicBezTo>
                  <a:cubicBezTo>
                    <a:pt x="0" y="3"/>
                    <a:pt x="23" y="0"/>
                    <a:pt x="17" y="7"/>
                  </a:cubicBezTo>
                  <a:cubicBezTo>
                    <a:pt x="11" y="14"/>
                    <a:pt x="16" y="24"/>
                    <a:pt x="17" y="49"/>
                  </a:cubicBezTo>
                  <a:cubicBezTo>
                    <a:pt x="18" y="74"/>
                    <a:pt x="18" y="140"/>
                    <a:pt x="20" y="157"/>
                  </a:cubicBezTo>
                  <a:cubicBezTo>
                    <a:pt x="22" y="174"/>
                    <a:pt x="26" y="151"/>
                    <a:pt x="32" y="152"/>
                  </a:cubicBezTo>
                  <a:cubicBezTo>
                    <a:pt x="38" y="153"/>
                    <a:pt x="51" y="160"/>
                    <a:pt x="56" y="161"/>
                  </a:cubicBezTo>
                  <a:cubicBezTo>
                    <a:pt x="61" y="162"/>
                    <a:pt x="47" y="159"/>
                    <a:pt x="61" y="160"/>
                  </a:cubicBezTo>
                  <a:cubicBezTo>
                    <a:pt x="75" y="161"/>
                    <a:pt x="124" y="166"/>
                    <a:pt x="139" y="168"/>
                  </a:cubicBezTo>
                  <a:close/>
                </a:path>
              </a:pathLst>
            </a:custGeom>
            <a:gradFill rotWithShape="1">
              <a:gsLst>
                <a:gs pos="0">
                  <a:srgbClr val="0099FF">
                    <a:alpha val="69000"/>
                  </a:srgbClr>
                </a:gs>
                <a:gs pos="50000">
                  <a:srgbClr val="93D3FF">
                    <a:alpha val="78000"/>
                  </a:srgbClr>
                </a:gs>
                <a:gs pos="100000">
                  <a:srgbClr val="0099FF">
                    <a:alpha val="69000"/>
                  </a:srgbClr>
                </a:gs>
              </a:gsLst>
              <a:lin ang="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359" name="Freeform 95"/>
            <p:cNvSpPr>
              <a:spLocks/>
            </p:cNvSpPr>
            <p:nvPr/>
          </p:nvSpPr>
          <p:spPr bwMode="auto">
            <a:xfrm>
              <a:off x="316" y="2414"/>
              <a:ext cx="1668" cy="35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300" y="34"/>
                </a:cxn>
                <a:cxn ang="0">
                  <a:pos x="772" y="34"/>
                </a:cxn>
                <a:cxn ang="0">
                  <a:pos x="1086" y="0"/>
                </a:cxn>
              </a:cxnLst>
              <a:rect l="0" t="0" r="r" b="b"/>
              <a:pathLst>
                <a:path w="1086" h="40">
                  <a:moveTo>
                    <a:pt x="0" y="2"/>
                  </a:moveTo>
                  <a:cubicBezTo>
                    <a:pt x="50" y="7"/>
                    <a:pt x="171" y="29"/>
                    <a:pt x="300" y="34"/>
                  </a:cubicBezTo>
                  <a:cubicBezTo>
                    <a:pt x="429" y="39"/>
                    <a:pt x="641" y="40"/>
                    <a:pt x="772" y="34"/>
                  </a:cubicBezTo>
                  <a:cubicBezTo>
                    <a:pt x="903" y="28"/>
                    <a:pt x="1021" y="7"/>
                    <a:pt x="1086" y="0"/>
                  </a:cubicBezTo>
                </a:path>
              </a:pathLst>
            </a:custGeom>
            <a:noFill/>
            <a:ln w="19050" cap="flat" cmpd="sng">
              <a:solidFill>
                <a:srgbClr val="0000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2" name="Group 151"/>
          <p:cNvGrpSpPr>
            <a:grpSpLocks/>
          </p:cNvGrpSpPr>
          <p:nvPr/>
        </p:nvGrpSpPr>
        <p:grpSpPr bwMode="auto">
          <a:xfrm>
            <a:off x="533400" y="2363788"/>
            <a:ext cx="2713038" cy="698500"/>
            <a:chOff x="336" y="1489"/>
            <a:chExt cx="1709" cy="440"/>
          </a:xfrm>
        </p:grpSpPr>
        <p:sp>
          <p:nvSpPr>
            <p:cNvPr id="11361" name="Freeform 97"/>
            <p:cNvSpPr>
              <a:spLocks/>
            </p:cNvSpPr>
            <p:nvPr/>
          </p:nvSpPr>
          <p:spPr bwMode="auto">
            <a:xfrm>
              <a:off x="336" y="1489"/>
              <a:ext cx="1709" cy="440"/>
            </a:xfrm>
            <a:custGeom>
              <a:avLst/>
              <a:gdLst/>
              <a:ahLst/>
              <a:cxnLst>
                <a:cxn ang="0">
                  <a:pos x="132" y="408"/>
                </a:cxn>
                <a:cxn ang="0">
                  <a:pos x="214" y="412"/>
                </a:cxn>
                <a:cxn ang="0">
                  <a:pos x="387" y="428"/>
                </a:cxn>
                <a:cxn ang="0">
                  <a:pos x="822" y="440"/>
                </a:cxn>
                <a:cxn ang="0">
                  <a:pos x="1178" y="425"/>
                </a:cxn>
                <a:cxn ang="0">
                  <a:pos x="1408" y="413"/>
                </a:cxn>
                <a:cxn ang="0">
                  <a:pos x="1506" y="401"/>
                </a:cxn>
                <a:cxn ang="0">
                  <a:pos x="1605" y="392"/>
                </a:cxn>
                <a:cxn ang="0">
                  <a:pos x="1693" y="381"/>
                </a:cxn>
                <a:cxn ang="0">
                  <a:pos x="1699" y="264"/>
                </a:cxn>
                <a:cxn ang="0">
                  <a:pos x="1699" y="215"/>
                </a:cxn>
                <a:cxn ang="0">
                  <a:pos x="1692" y="128"/>
                </a:cxn>
                <a:cxn ang="0">
                  <a:pos x="1644" y="80"/>
                </a:cxn>
                <a:cxn ang="0">
                  <a:pos x="1506" y="35"/>
                </a:cxn>
                <a:cxn ang="0">
                  <a:pos x="1322" y="1"/>
                </a:cxn>
                <a:cxn ang="0">
                  <a:pos x="1374" y="41"/>
                </a:cxn>
                <a:cxn ang="0">
                  <a:pos x="1584" y="110"/>
                </a:cxn>
                <a:cxn ang="0">
                  <a:pos x="1607" y="151"/>
                </a:cxn>
                <a:cxn ang="0">
                  <a:pos x="1544" y="181"/>
                </a:cxn>
                <a:cxn ang="0">
                  <a:pos x="1427" y="205"/>
                </a:cxn>
                <a:cxn ang="0">
                  <a:pos x="1187" y="232"/>
                </a:cxn>
                <a:cxn ang="0">
                  <a:pos x="848" y="244"/>
                </a:cxn>
                <a:cxn ang="0">
                  <a:pos x="362" y="214"/>
                </a:cxn>
                <a:cxn ang="0">
                  <a:pos x="221" y="178"/>
                </a:cxn>
                <a:cxn ang="0">
                  <a:pos x="116" y="124"/>
                </a:cxn>
                <a:cxn ang="0">
                  <a:pos x="179" y="91"/>
                </a:cxn>
                <a:cxn ang="0">
                  <a:pos x="332" y="16"/>
                </a:cxn>
                <a:cxn ang="0">
                  <a:pos x="281" y="19"/>
                </a:cxn>
                <a:cxn ang="0">
                  <a:pos x="77" y="61"/>
                </a:cxn>
                <a:cxn ang="0">
                  <a:pos x="11" y="130"/>
                </a:cxn>
                <a:cxn ang="0">
                  <a:pos x="10" y="211"/>
                </a:cxn>
                <a:cxn ang="0">
                  <a:pos x="10" y="263"/>
                </a:cxn>
                <a:cxn ang="0">
                  <a:pos x="13" y="395"/>
                </a:cxn>
                <a:cxn ang="0">
                  <a:pos x="25" y="389"/>
                </a:cxn>
                <a:cxn ang="0">
                  <a:pos x="49" y="400"/>
                </a:cxn>
                <a:cxn ang="0">
                  <a:pos x="54" y="398"/>
                </a:cxn>
                <a:cxn ang="0">
                  <a:pos x="132" y="408"/>
                </a:cxn>
              </a:cxnLst>
              <a:rect l="0" t="0" r="r" b="b"/>
              <a:pathLst>
                <a:path w="1709" h="440">
                  <a:moveTo>
                    <a:pt x="132" y="408"/>
                  </a:moveTo>
                  <a:cubicBezTo>
                    <a:pt x="165" y="412"/>
                    <a:pt x="172" y="409"/>
                    <a:pt x="214" y="412"/>
                  </a:cubicBezTo>
                  <a:cubicBezTo>
                    <a:pt x="256" y="415"/>
                    <a:pt x="286" y="423"/>
                    <a:pt x="387" y="428"/>
                  </a:cubicBezTo>
                  <a:cubicBezTo>
                    <a:pt x="488" y="433"/>
                    <a:pt x="690" y="440"/>
                    <a:pt x="822" y="440"/>
                  </a:cubicBezTo>
                  <a:cubicBezTo>
                    <a:pt x="954" y="440"/>
                    <a:pt x="1080" y="429"/>
                    <a:pt x="1178" y="425"/>
                  </a:cubicBezTo>
                  <a:cubicBezTo>
                    <a:pt x="1276" y="421"/>
                    <a:pt x="1353" y="417"/>
                    <a:pt x="1408" y="413"/>
                  </a:cubicBezTo>
                  <a:cubicBezTo>
                    <a:pt x="1463" y="409"/>
                    <a:pt x="1473" y="404"/>
                    <a:pt x="1506" y="401"/>
                  </a:cubicBezTo>
                  <a:cubicBezTo>
                    <a:pt x="1539" y="398"/>
                    <a:pt x="1574" y="395"/>
                    <a:pt x="1605" y="392"/>
                  </a:cubicBezTo>
                  <a:cubicBezTo>
                    <a:pt x="1636" y="389"/>
                    <a:pt x="1677" y="402"/>
                    <a:pt x="1693" y="381"/>
                  </a:cubicBezTo>
                  <a:cubicBezTo>
                    <a:pt x="1709" y="360"/>
                    <a:pt x="1698" y="292"/>
                    <a:pt x="1699" y="264"/>
                  </a:cubicBezTo>
                  <a:cubicBezTo>
                    <a:pt x="1700" y="236"/>
                    <a:pt x="1700" y="238"/>
                    <a:pt x="1699" y="215"/>
                  </a:cubicBezTo>
                  <a:cubicBezTo>
                    <a:pt x="1698" y="192"/>
                    <a:pt x="1701" y="150"/>
                    <a:pt x="1692" y="128"/>
                  </a:cubicBezTo>
                  <a:cubicBezTo>
                    <a:pt x="1683" y="106"/>
                    <a:pt x="1675" y="95"/>
                    <a:pt x="1644" y="80"/>
                  </a:cubicBezTo>
                  <a:cubicBezTo>
                    <a:pt x="1613" y="65"/>
                    <a:pt x="1559" y="48"/>
                    <a:pt x="1506" y="35"/>
                  </a:cubicBezTo>
                  <a:cubicBezTo>
                    <a:pt x="1453" y="22"/>
                    <a:pt x="1344" y="0"/>
                    <a:pt x="1322" y="1"/>
                  </a:cubicBezTo>
                  <a:cubicBezTo>
                    <a:pt x="1300" y="2"/>
                    <a:pt x="1330" y="23"/>
                    <a:pt x="1374" y="41"/>
                  </a:cubicBezTo>
                  <a:cubicBezTo>
                    <a:pt x="1418" y="59"/>
                    <a:pt x="1545" y="92"/>
                    <a:pt x="1584" y="110"/>
                  </a:cubicBezTo>
                  <a:cubicBezTo>
                    <a:pt x="1623" y="128"/>
                    <a:pt x="1614" y="139"/>
                    <a:pt x="1607" y="151"/>
                  </a:cubicBezTo>
                  <a:cubicBezTo>
                    <a:pt x="1600" y="163"/>
                    <a:pt x="1574" y="172"/>
                    <a:pt x="1544" y="181"/>
                  </a:cubicBezTo>
                  <a:cubicBezTo>
                    <a:pt x="1514" y="190"/>
                    <a:pt x="1486" y="197"/>
                    <a:pt x="1427" y="205"/>
                  </a:cubicBezTo>
                  <a:cubicBezTo>
                    <a:pt x="1368" y="213"/>
                    <a:pt x="1283" y="226"/>
                    <a:pt x="1187" y="232"/>
                  </a:cubicBezTo>
                  <a:cubicBezTo>
                    <a:pt x="1091" y="238"/>
                    <a:pt x="985" y="247"/>
                    <a:pt x="848" y="244"/>
                  </a:cubicBezTo>
                  <a:cubicBezTo>
                    <a:pt x="711" y="241"/>
                    <a:pt x="466" y="225"/>
                    <a:pt x="362" y="214"/>
                  </a:cubicBezTo>
                  <a:cubicBezTo>
                    <a:pt x="258" y="203"/>
                    <a:pt x="262" y="193"/>
                    <a:pt x="221" y="178"/>
                  </a:cubicBezTo>
                  <a:cubicBezTo>
                    <a:pt x="180" y="163"/>
                    <a:pt x="123" y="138"/>
                    <a:pt x="116" y="124"/>
                  </a:cubicBezTo>
                  <a:cubicBezTo>
                    <a:pt x="109" y="110"/>
                    <a:pt x="143" y="109"/>
                    <a:pt x="179" y="91"/>
                  </a:cubicBezTo>
                  <a:cubicBezTo>
                    <a:pt x="215" y="73"/>
                    <a:pt x="315" y="28"/>
                    <a:pt x="332" y="16"/>
                  </a:cubicBezTo>
                  <a:cubicBezTo>
                    <a:pt x="349" y="4"/>
                    <a:pt x="323" y="12"/>
                    <a:pt x="281" y="19"/>
                  </a:cubicBezTo>
                  <a:cubicBezTo>
                    <a:pt x="239" y="26"/>
                    <a:pt x="122" y="43"/>
                    <a:pt x="77" y="61"/>
                  </a:cubicBezTo>
                  <a:cubicBezTo>
                    <a:pt x="32" y="79"/>
                    <a:pt x="22" y="105"/>
                    <a:pt x="11" y="130"/>
                  </a:cubicBezTo>
                  <a:cubicBezTo>
                    <a:pt x="0" y="155"/>
                    <a:pt x="10" y="189"/>
                    <a:pt x="10" y="211"/>
                  </a:cubicBezTo>
                  <a:cubicBezTo>
                    <a:pt x="10" y="233"/>
                    <a:pt x="9" y="232"/>
                    <a:pt x="10" y="263"/>
                  </a:cubicBezTo>
                  <a:cubicBezTo>
                    <a:pt x="11" y="293"/>
                    <a:pt x="11" y="374"/>
                    <a:pt x="13" y="395"/>
                  </a:cubicBezTo>
                  <a:cubicBezTo>
                    <a:pt x="15" y="416"/>
                    <a:pt x="19" y="387"/>
                    <a:pt x="25" y="389"/>
                  </a:cubicBezTo>
                  <a:cubicBezTo>
                    <a:pt x="31" y="390"/>
                    <a:pt x="44" y="398"/>
                    <a:pt x="49" y="400"/>
                  </a:cubicBezTo>
                  <a:cubicBezTo>
                    <a:pt x="54" y="401"/>
                    <a:pt x="40" y="397"/>
                    <a:pt x="54" y="398"/>
                  </a:cubicBezTo>
                  <a:cubicBezTo>
                    <a:pt x="68" y="400"/>
                    <a:pt x="117" y="406"/>
                    <a:pt x="132" y="408"/>
                  </a:cubicBezTo>
                  <a:close/>
                </a:path>
              </a:pathLst>
            </a:custGeom>
            <a:gradFill rotWithShape="1">
              <a:gsLst>
                <a:gs pos="0">
                  <a:srgbClr val="0099FF">
                    <a:alpha val="69000"/>
                  </a:srgbClr>
                </a:gs>
                <a:gs pos="50000">
                  <a:srgbClr val="93D3FF">
                    <a:alpha val="78000"/>
                  </a:srgbClr>
                </a:gs>
                <a:gs pos="100000">
                  <a:srgbClr val="0099FF">
                    <a:alpha val="69000"/>
                  </a:srgbClr>
                </a:gs>
              </a:gsLst>
              <a:lin ang="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362" name="Freeform 98"/>
            <p:cNvSpPr>
              <a:spLocks/>
            </p:cNvSpPr>
            <p:nvPr/>
          </p:nvSpPr>
          <p:spPr bwMode="auto">
            <a:xfrm>
              <a:off x="382" y="1512"/>
              <a:ext cx="1610" cy="236"/>
            </a:xfrm>
            <a:custGeom>
              <a:avLst/>
              <a:gdLst/>
              <a:ahLst/>
              <a:cxnLst>
                <a:cxn ang="0">
                  <a:pos x="227" y="6"/>
                </a:cxn>
                <a:cxn ang="0">
                  <a:pos x="23" y="84"/>
                </a:cxn>
                <a:cxn ang="0">
                  <a:pos x="89" y="153"/>
                </a:cxn>
                <a:cxn ang="0">
                  <a:pos x="347" y="207"/>
                </a:cxn>
                <a:cxn ang="0">
                  <a:pos x="845" y="234"/>
                </a:cxn>
                <a:cxn ang="0">
                  <a:pos x="1229" y="216"/>
                </a:cxn>
                <a:cxn ang="0">
                  <a:pos x="1502" y="171"/>
                </a:cxn>
                <a:cxn ang="0">
                  <a:pos x="1601" y="117"/>
                </a:cxn>
                <a:cxn ang="0">
                  <a:pos x="1556" y="63"/>
                </a:cxn>
                <a:cxn ang="0">
                  <a:pos x="1436" y="24"/>
                </a:cxn>
                <a:cxn ang="0">
                  <a:pos x="1301" y="0"/>
                </a:cxn>
              </a:cxnLst>
              <a:rect l="0" t="0" r="r" b="b"/>
              <a:pathLst>
                <a:path w="1610" h="236">
                  <a:moveTo>
                    <a:pt x="227" y="6"/>
                  </a:moveTo>
                  <a:cubicBezTo>
                    <a:pt x="193" y="19"/>
                    <a:pt x="46" y="60"/>
                    <a:pt x="23" y="84"/>
                  </a:cubicBezTo>
                  <a:cubicBezTo>
                    <a:pt x="0" y="108"/>
                    <a:pt x="35" y="132"/>
                    <a:pt x="89" y="153"/>
                  </a:cubicBezTo>
                  <a:cubicBezTo>
                    <a:pt x="143" y="174"/>
                    <a:pt x="221" y="194"/>
                    <a:pt x="347" y="207"/>
                  </a:cubicBezTo>
                  <a:cubicBezTo>
                    <a:pt x="473" y="220"/>
                    <a:pt x="698" y="232"/>
                    <a:pt x="845" y="234"/>
                  </a:cubicBezTo>
                  <a:cubicBezTo>
                    <a:pt x="992" y="236"/>
                    <a:pt x="1120" y="226"/>
                    <a:pt x="1229" y="216"/>
                  </a:cubicBezTo>
                  <a:cubicBezTo>
                    <a:pt x="1338" y="206"/>
                    <a:pt x="1440" y="187"/>
                    <a:pt x="1502" y="171"/>
                  </a:cubicBezTo>
                  <a:cubicBezTo>
                    <a:pt x="1564" y="155"/>
                    <a:pt x="1592" y="135"/>
                    <a:pt x="1601" y="117"/>
                  </a:cubicBezTo>
                  <a:cubicBezTo>
                    <a:pt x="1610" y="99"/>
                    <a:pt x="1584" y="78"/>
                    <a:pt x="1556" y="63"/>
                  </a:cubicBezTo>
                  <a:cubicBezTo>
                    <a:pt x="1528" y="48"/>
                    <a:pt x="1478" y="34"/>
                    <a:pt x="1436" y="24"/>
                  </a:cubicBezTo>
                  <a:cubicBezTo>
                    <a:pt x="1394" y="14"/>
                    <a:pt x="1329" y="5"/>
                    <a:pt x="1301" y="0"/>
                  </a:cubicBezTo>
                </a:path>
              </a:pathLst>
            </a:custGeom>
            <a:noFill/>
            <a:ln w="19050" cap="flat" cmpd="sng">
              <a:solidFill>
                <a:srgbClr val="0000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363" name="Arc 99"/>
          <p:cNvSpPr>
            <a:spLocks/>
          </p:cNvSpPr>
          <p:nvPr/>
        </p:nvSpPr>
        <p:spPr bwMode="auto">
          <a:xfrm>
            <a:off x="825500" y="1373188"/>
            <a:ext cx="2016125" cy="530225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10 w 43200"/>
              <a:gd name="T1" fmla="*/ 20950 h 43200"/>
              <a:gd name="T2" fmla="*/ 0 w 43200"/>
              <a:gd name="T3" fmla="*/ 21469 h 43200"/>
              <a:gd name="T4" fmla="*/ 21600 w 43200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43200" fill="none" extrusionOk="0">
                <a:moveTo>
                  <a:pt x="9" y="20949"/>
                </a:moveTo>
                <a:cubicBezTo>
                  <a:pt x="361" y="9279"/>
                  <a:pt x="9923" y="-1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33529"/>
                  <a:pt x="33529" y="43200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-1" y="21556"/>
                  <a:pt x="0" y="21512"/>
                  <a:pt x="0" y="21469"/>
                </a:cubicBezTo>
              </a:path>
              <a:path w="43200" h="43200" stroke="0" extrusionOk="0">
                <a:moveTo>
                  <a:pt x="9" y="20949"/>
                </a:moveTo>
                <a:cubicBezTo>
                  <a:pt x="361" y="9279"/>
                  <a:pt x="9923" y="-1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33529"/>
                  <a:pt x="33529" y="43200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-1" y="21556"/>
                  <a:pt x="0" y="21512"/>
                  <a:pt x="0" y="21469"/>
                </a:cubicBezTo>
                <a:lnTo>
                  <a:pt x="21600" y="21600"/>
                </a:lnTo>
                <a:close/>
              </a:path>
            </a:pathLst>
          </a:custGeom>
          <a:gradFill rotWithShape="1">
            <a:gsLst>
              <a:gs pos="0">
                <a:schemeClr val="bg1">
                  <a:alpha val="35001"/>
                </a:schemeClr>
              </a:gs>
              <a:gs pos="100000">
                <a:srgbClr val="AFAFFF">
                  <a:alpha val="45000"/>
                </a:srgbClr>
              </a:gs>
            </a:gsLst>
            <a:path path="shape">
              <a:fillToRect l="50000" t="50000" r="50000" b="50000"/>
            </a:path>
          </a:gra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3" name="Group 81"/>
          <p:cNvGrpSpPr>
            <a:grpSpLocks/>
          </p:cNvGrpSpPr>
          <p:nvPr/>
        </p:nvGrpSpPr>
        <p:grpSpPr bwMode="auto">
          <a:xfrm>
            <a:off x="534988" y="6075363"/>
            <a:ext cx="2706687" cy="608012"/>
            <a:chOff x="296" y="3939"/>
            <a:chExt cx="1705" cy="212"/>
          </a:xfrm>
        </p:grpSpPr>
        <p:sp>
          <p:nvSpPr>
            <p:cNvPr id="11346" name="Freeform 82"/>
            <p:cNvSpPr>
              <a:spLocks/>
            </p:cNvSpPr>
            <p:nvPr/>
          </p:nvSpPr>
          <p:spPr bwMode="auto">
            <a:xfrm>
              <a:off x="296" y="3943"/>
              <a:ext cx="1700" cy="208"/>
            </a:xfrm>
            <a:custGeom>
              <a:avLst/>
              <a:gdLst/>
              <a:ahLst/>
              <a:cxnLst>
                <a:cxn ang="0">
                  <a:pos x="146" y="154"/>
                </a:cxn>
                <a:cxn ang="0">
                  <a:pos x="232" y="164"/>
                </a:cxn>
                <a:cxn ang="0">
                  <a:pos x="403" y="185"/>
                </a:cxn>
                <a:cxn ang="0">
                  <a:pos x="781" y="206"/>
                </a:cxn>
                <a:cxn ang="0">
                  <a:pos x="1192" y="197"/>
                </a:cxn>
                <a:cxn ang="0">
                  <a:pos x="1440" y="164"/>
                </a:cxn>
                <a:cxn ang="0">
                  <a:pos x="1646" y="126"/>
                </a:cxn>
                <a:cxn ang="0">
                  <a:pos x="1675" y="92"/>
                </a:cxn>
                <a:cxn ang="0">
                  <a:pos x="1693" y="71"/>
                </a:cxn>
                <a:cxn ang="0">
                  <a:pos x="1695" y="36"/>
                </a:cxn>
                <a:cxn ang="0">
                  <a:pos x="1695" y="36"/>
                </a:cxn>
                <a:cxn ang="0">
                  <a:pos x="1696" y="5"/>
                </a:cxn>
                <a:cxn ang="0">
                  <a:pos x="1669" y="14"/>
                </a:cxn>
                <a:cxn ang="0">
                  <a:pos x="1534" y="42"/>
                </a:cxn>
                <a:cxn ang="0">
                  <a:pos x="1205" y="56"/>
                </a:cxn>
                <a:cxn ang="0">
                  <a:pos x="939" y="61"/>
                </a:cxn>
                <a:cxn ang="0">
                  <a:pos x="803" y="62"/>
                </a:cxn>
                <a:cxn ang="0">
                  <a:pos x="319" y="50"/>
                </a:cxn>
                <a:cxn ang="0">
                  <a:pos x="91" y="11"/>
                </a:cxn>
                <a:cxn ang="0">
                  <a:pos x="40" y="8"/>
                </a:cxn>
                <a:cxn ang="0">
                  <a:pos x="4" y="59"/>
                </a:cxn>
                <a:cxn ang="0">
                  <a:pos x="13" y="83"/>
                </a:cxn>
                <a:cxn ang="0">
                  <a:pos x="23" y="101"/>
                </a:cxn>
                <a:cxn ang="0">
                  <a:pos x="49" y="122"/>
                </a:cxn>
                <a:cxn ang="0">
                  <a:pos x="100" y="137"/>
                </a:cxn>
                <a:cxn ang="0">
                  <a:pos x="146" y="154"/>
                </a:cxn>
              </a:cxnLst>
              <a:rect l="0" t="0" r="r" b="b"/>
              <a:pathLst>
                <a:path w="1700" h="208">
                  <a:moveTo>
                    <a:pt x="146" y="154"/>
                  </a:moveTo>
                  <a:cubicBezTo>
                    <a:pt x="175" y="155"/>
                    <a:pt x="189" y="159"/>
                    <a:pt x="232" y="164"/>
                  </a:cubicBezTo>
                  <a:cubicBezTo>
                    <a:pt x="275" y="169"/>
                    <a:pt x="312" y="178"/>
                    <a:pt x="403" y="185"/>
                  </a:cubicBezTo>
                  <a:cubicBezTo>
                    <a:pt x="494" y="192"/>
                    <a:pt x="650" y="204"/>
                    <a:pt x="781" y="206"/>
                  </a:cubicBezTo>
                  <a:cubicBezTo>
                    <a:pt x="912" y="208"/>
                    <a:pt x="1082" y="204"/>
                    <a:pt x="1192" y="197"/>
                  </a:cubicBezTo>
                  <a:cubicBezTo>
                    <a:pt x="1302" y="190"/>
                    <a:pt x="1364" y="176"/>
                    <a:pt x="1440" y="164"/>
                  </a:cubicBezTo>
                  <a:cubicBezTo>
                    <a:pt x="1516" y="152"/>
                    <a:pt x="1607" y="138"/>
                    <a:pt x="1646" y="126"/>
                  </a:cubicBezTo>
                  <a:cubicBezTo>
                    <a:pt x="1685" y="114"/>
                    <a:pt x="1667" y="101"/>
                    <a:pt x="1675" y="92"/>
                  </a:cubicBezTo>
                  <a:cubicBezTo>
                    <a:pt x="1683" y="83"/>
                    <a:pt x="1690" y="80"/>
                    <a:pt x="1693" y="71"/>
                  </a:cubicBezTo>
                  <a:cubicBezTo>
                    <a:pt x="1696" y="62"/>
                    <a:pt x="1695" y="42"/>
                    <a:pt x="1695" y="36"/>
                  </a:cubicBezTo>
                  <a:cubicBezTo>
                    <a:pt x="1695" y="30"/>
                    <a:pt x="1695" y="41"/>
                    <a:pt x="1695" y="36"/>
                  </a:cubicBezTo>
                  <a:cubicBezTo>
                    <a:pt x="1695" y="31"/>
                    <a:pt x="1700" y="9"/>
                    <a:pt x="1696" y="5"/>
                  </a:cubicBezTo>
                  <a:cubicBezTo>
                    <a:pt x="1692" y="1"/>
                    <a:pt x="1696" y="8"/>
                    <a:pt x="1669" y="14"/>
                  </a:cubicBezTo>
                  <a:cubicBezTo>
                    <a:pt x="1642" y="20"/>
                    <a:pt x="1611" y="35"/>
                    <a:pt x="1534" y="42"/>
                  </a:cubicBezTo>
                  <a:cubicBezTo>
                    <a:pt x="1457" y="49"/>
                    <a:pt x="1304" y="53"/>
                    <a:pt x="1205" y="56"/>
                  </a:cubicBezTo>
                  <a:cubicBezTo>
                    <a:pt x="1106" y="59"/>
                    <a:pt x="1006" y="60"/>
                    <a:pt x="939" y="61"/>
                  </a:cubicBezTo>
                  <a:cubicBezTo>
                    <a:pt x="872" y="62"/>
                    <a:pt x="906" y="64"/>
                    <a:pt x="803" y="62"/>
                  </a:cubicBezTo>
                  <a:cubicBezTo>
                    <a:pt x="700" y="60"/>
                    <a:pt x="438" y="59"/>
                    <a:pt x="319" y="50"/>
                  </a:cubicBezTo>
                  <a:cubicBezTo>
                    <a:pt x="200" y="41"/>
                    <a:pt x="137" y="18"/>
                    <a:pt x="91" y="11"/>
                  </a:cubicBezTo>
                  <a:cubicBezTo>
                    <a:pt x="45" y="4"/>
                    <a:pt x="54" y="0"/>
                    <a:pt x="40" y="8"/>
                  </a:cubicBezTo>
                  <a:cubicBezTo>
                    <a:pt x="26" y="16"/>
                    <a:pt x="8" y="47"/>
                    <a:pt x="4" y="59"/>
                  </a:cubicBezTo>
                  <a:cubicBezTo>
                    <a:pt x="0" y="71"/>
                    <a:pt x="10" y="76"/>
                    <a:pt x="13" y="83"/>
                  </a:cubicBezTo>
                  <a:cubicBezTo>
                    <a:pt x="16" y="90"/>
                    <a:pt x="17" y="95"/>
                    <a:pt x="23" y="101"/>
                  </a:cubicBezTo>
                  <a:cubicBezTo>
                    <a:pt x="30" y="108"/>
                    <a:pt x="36" y="116"/>
                    <a:pt x="49" y="122"/>
                  </a:cubicBezTo>
                  <a:cubicBezTo>
                    <a:pt x="62" y="128"/>
                    <a:pt x="84" y="132"/>
                    <a:pt x="100" y="137"/>
                  </a:cubicBezTo>
                  <a:cubicBezTo>
                    <a:pt x="117" y="142"/>
                    <a:pt x="136" y="151"/>
                    <a:pt x="146" y="154"/>
                  </a:cubicBezTo>
                  <a:close/>
                </a:path>
              </a:pathLst>
            </a:custGeom>
            <a:gradFill rotWithShape="1">
              <a:gsLst>
                <a:gs pos="0">
                  <a:srgbClr val="0099FF">
                    <a:alpha val="69000"/>
                  </a:srgbClr>
                </a:gs>
                <a:gs pos="50000">
                  <a:srgbClr val="93D3FF">
                    <a:alpha val="78000"/>
                  </a:srgbClr>
                </a:gs>
                <a:gs pos="100000">
                  <a:srgbClr val="0099FF">
                    <a:alpha val="69000"/>
                  </a:srgbClr>
                </a:gs>
              </a:gsLst>
              <a:lin ang="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347" name="Freeform 83"/>
            <p:cNvSpPr>
              <a:spLocks/>
            </p:cNvSpPr>
            <p:nvPr/>
          </p:nvSpPr>
          <p:spPr bwMode="auto">
            <a:xfrm>
              <a:off x="327" y="3939"/>
              <a:ext cx="1674" cy="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7" y="39"/>
                </a:cxn>
                <a:cxn ang="0">
                  <a:pos x="543" y="63"/>
                </a:cxn>
                <a:cxn ang="0">
                  <a:pos x="1084" y="66"/>
                </a:cxn>
                <a:cxn ang="0">
                  <a:pos x="1416" y="48"/>
                </a:cxn>
                <a:cxn ang="0">
                  <a:pos x="1674" y="9"/>
                </a:cxn>
              </a:cxnLst>
              <a:rect l="0" t="0" r="r" b="b"/>
              <a:pathLst>
                <a:path w="1674" h="68">
                  <a:moveTo>
                    <a:pt x="0" y="0"/>
                  </a:moveTo>
                  <a:cubicBezTo>
                    <a:pt x="29" y="6"/>
                    <a:pt x="87" y="29"/>
                    <a:pt x="177" y="39"/>
                  </a:cubicBezTo>
                  <a:cubicBezTo>
                    <a:pt x="267" y="49"/>
                    <a:pt x="392" y="59"/>
                    <a:pt x="543" y="63"/>
                  </a:cubicBezTo>
                  <a:cubicBezTo>
                    <a:pt x="694" y="67"/>
                    <a:pt x="939" y="68"/>
                    <a:pt x="1084" y="66"/>
                  </a:cubicBezTo>
                  <a:cubicBezTo>
                    <a:pt x="1229" y="64"/>
                    <a:pt x="1318" y="57"/>
                    <a:pt x="1416" y="48"/>
                  </a:cubicBezTo>
                  <a:cubicBezTo>
                    <a:pt x="1514" y="39"/>
                    <a:pt x="1620" y="17"/>
                    <a:pt x="1674" y="9"/>
                  </a:cubicBezTo>
                </a:path>
              </a:pathLst>
            </a:custGeom>
            <a:noFill/>
            <a:ln w="19050" cap="flat" cmpd="sng">
              <a:solidFill>
                <a:srgbClr val="0000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4" name="Group 100"/>
          <p:cNvGrpSpPr>
            <a:grpSpLocks/>
          </p:cNvGrpSpPr>
          <p:nvPr/>
        </p:nvGrpSpPr>
        <p:grpSpPr bwMode="auto">
          <a:xfrm>
            <a:off x="536575" y="5705475"/>
            <a:ext cx="2735263" cy="549275"/>
            <a:chOff x="297" y="3813"/>
            <a:chExt cx="1723" cy="191"/>
          </a:xfrm>
        </p:grpSpPr>
        <p:sp>
          <p:nvSpPr>
            <p:cNvPr id="11365" name="Freeform 101"/>
            <p:cNvSpPr>
              <a:spLocks/>
            </p:cNvSpPr>
            <p:nvPr/>
          </p:nvSpPr>
          <p:spPr bwMode="auto">
            <a:xfrm>
              <a:off x="297" y="3813"/>
              <a:ext cx="1723" cy="191"/>
            </a:xfrm>
            <a:custGeom>
              <a:avLst/>
              <a:gdLst/>
              <a:ahLst/>
              <a:cxnLst>
                <a:cxn ang="0">
                  <a:pos x="136" y="166"/>
                </a:cxn>
                <a:cxn ang="0">
                  <a:pos x="218" y="169"/>
                </a:cxn>
                <a:cxn ang="0">
                  <a:pos x="387" y="176"/>
                </a:cxn>
                <a:cxn ang="0">
                  <a:pos x="827" y="190"/>
                </a:cxn>
                <a:cxn ang="0">
                  <a:pos x="1184" y="180"/>
                </a:cxn>
                <a:cxn ang="0">
                  <a:pos x="1545" y="159"/>
                </a:cxn>
                <a:cxn ang="0">
                  <a:pos x="1620" y="144"/>
                </a:cxn>
                <a:cxn ang="0">
                  <a:pos x="1659" y="135"/>
                </a:cxn>
                <a:cxn ang="0">
                  <a:pos x="1692" y="129"/>
                </a:cxn>
                <a:cxn ang="0">
                  <a:pos x="1695" y="45"/>
                </a:cxn>
                <a:cxn ang="0">
                  <a:pos x="1698" y="18"/>
                </a:cxn>
                <a:cxn ang="0">
                  <a:pos x="1704" y="1"/>
                </a:cxn>
                <a:cxn ang="0">
                  <a:pos x="1581" y="12"/>
                </a:cxn>
                <a:cxn ang="0">
                  <a:pos x="1212" y="30"/>
                </a:cxn>
                <a:cxn ang="0">
                  <a:pos x="750" y="36"/>
                </a:cxn>
                <a:cxn ang="0">
                  <a:pos x="333" y="30"/>
                </a:cxn>
                <a:cxn ang="0">
                  <a:pos x="50" y="5"/>
                </a:cxn>
                <a:cxn ang="0">
                  <a:pos x="30" y="9"/>
                </a:cxn>
                <a:cxn ang="0">
                  <a:pos x="27" y="36"/>
                </a:cxn>
                <a:cxn ang="0">
                  <a:pos x="33" y="81"/>
                </a:cxn>
                <a:cxn ang="0">
                  <a:pos x="36" y="123"/>
                </a:cxn>
                <a:cxn ang="0">
                  <a:pos x="55" y="141"/>
                </a:cxn>
                <a:cxn ang="0">
                  <a:pos x="58" y="158"/>
                </a:cxn>
                <a:cxn ang="0">
                  <a:pos x="136" y="166"/>
                </a:cxn>
              </a:cxnLst>
              <a:rect l="0" t="0" r="r" b="b"/>
              <a:pathLst>
                <a:path w="1723" h="191">
                  <a:moveTo>
                    <a:pt x="136" y="166"/>
                  </a:moveTo>
                  <a:cubicBezTo>
                    <a:pt x="169" y="169"/>
                    <a:pt x="178" y="168"/>
                    <a:pt x="218" y="169"/>
                  </a:cubicBezTo>
                  <a:cubicBezTo>
                    <a:pt x="260" y="171"/>
                    <a:pt x="286" y="172"/>
                    <a:pt x="387" y="176"/>
                  </a:cubicBezTo>
                  <a:cubicBezTo>
                    <a:pt x="489" y="180"/>
                    <a:pt x="695" y="189"/>
                    <a:pt x="827" y="190"/>
                  </a:cubicBezTo>
                  <a:cubicBezTo>
                    <a:pt x="959" y="191"/>
                    <a:pt x="1064" y="185"/>
                    <a:pt x="1184" y="180"/>
                  </a:cubicBezTo>
                  <a:cubicBezTo>
                    <a:pt x="1304" y="175"/>
                    <a:pt x="1472" y="165"/>
                    <a:pt x="1545" y="159"/>
                  </a:cubicBezTo>
                  <a:cubicBezTo>
                    <a:pt x="1618" y="153"/>
                    <a:pt x="1601" y="148"/>
                    <a:pt x="1620" y="144"/>
                  </a:cubicBezTo>
                  <a:cubicBezTo>
                    <a:pt x="1639" y="140"/>
                    <a:pt x="1647" y="137"/>
                    <a:pt x="1659" y="135"/>
                  </a:cubicBezTo>
                  <a:cubicBezTo>
                    <a:pt x="1671" y="133"/>
                    <a:pt x="1686" y="144"/>
                    <a:pt x="1692" y="129"/>
                  </a:cubicBezTo>
                  <a:cubicBezTo>
                    <a:pt x="1698" y="114"/>
                    <a:pt x="1694" y="63"/>
                    <a:pt x="1695" y="45"/>
                  </a:cubicBezTo>
                  <a:cubicBezTo>
                    <a:pt x="1696" y="27"/>
                    <a:pt x="1697" y="25"/>
                    <a:pt x="1698" y="18"/>
                  </a:cubicBezTo>
                  <a:cubicBezTo>
                    <a:pt x="1699" y="11"/>
                    <a:pt x="1723" y="2"/>
                    <a:pt x="1704" y="1"/>
                  </a:cubicBezTo>
                  <a:cubicBezTo>
                    <a:pt x="1685" y="0"/>
                    <a:pt x="1663" y="7"/>
                    <a:pt x="1581" y="12"/>
                  </a:cubicBezTo>
                  <a:cubicBezTo>
                    <a:pt x="1499" y="17"/>
                    <a:pt x="1350" y="26"/>
                    <a:pt x="1212" y="30"/>
                  </a:cubicBezTo>
                  <a:cubicBezTo>
                    <a:pt x="1074" y="34"/>
                    <a:pt x="896" y="36"/>
                    <a:pt x="750" y="36"/>
                  </a:cubicBezTo>
                  <a:cubicBezTo>
                    <a:pt x="604" y="36"/>
                    <a:pt x="450" y="35"/>
                    <a:pt x="333" y="30"/>
                  </a:cubicBezTo>
                  <a:cubicBezTo>
                    <a:pt x="216" y="25"/>
                    <a:pt x="100" y="8"/>
                    <a:pt x="50" y="5"/>
                  </a:cubicBezTo>
                  <a:cubicBezTo>
                    <a:pt x="0" y="2"/>
                    <a:pt x="34" y="4"/>
                    <a:pt x="30" y="9"/>
                  </a:cubicBezTo>
                  <a:cubicBezTo>
                    <a:pt x="26" y="14"/>
                    <a:pt x="27" y="24"/>
                    <a:pt x="27" y="36"/>
                  </a:cubicBezTo>
                  <a:cubicBezTo>
                    <a:pt x="27" y="48"/>
                    <a:pt x="32" y="67"/>
                    <a:pt x="33" y="81"/>
                  </a:cubicBezTo>
                  <a:cubicBezTo>
                    <a:pt x="34" y="95"/>
                    <a:pt x="32" y="113"/>
                    <a:pt x="36" y="123"/>
                  </a:cubicBezTo>
                  <a:cubicBezTo>
                    <a:pt x="40" y="133"/>
                    <a:pt x="51" y="135"/>
                    <a:pt x="55" y="141"/>
                  </a:cubicBezTo>
                  <a:cubicBezTo>
                    <a:pt x="59" y="147"/>
                    <a:pt x="44" y="154"/>
                    <a:pt x="58" y="158"/>
                  </a:cubicBezTo>
                  <a:cubicBezTo>
                    <a:pt x="72" y="163"/>
                    <a:pt x="121" y="164"/>
                    <a:pt x="136" y="166"/>
                  </a:cubicBezTo>
                  <a:close/>
                </a:path>
              </a:pathLst>
            </a:custGeom>
            <a:gradFill rotWithShape="1">
              <a:gsLst>
                <a:gs pos="0">
                  <a:srgbClr val="0099FF">
                    <a:alpha val="69000"/>
                  </a:srgbClr>
                </a:gs>
                <a:gs pos="50000">
                  <a:srgbClr val="93D3FF">
                    <a:alpha val="78000"/>
                  </a:srgbClr>
                </a:gs>
                <a:gs pos="100000">
                  <a:srgbClr val="0099FF">
                    <a:alpha val="69000"/>
                  </a:srgbClr>
                </a:gs>
              </a:gsLst>
              <a:lin ang="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366" name="Freeform 102"/>
            <p:cNvSpPr>
              <a:spLocks/>
            </p:cNvSpPr>
            <p:nvPr/>
          </p:nvSpPr>
          <p:spPr bwMode="auto">
            <a:xfrm>
              <a:off x="318" y="3814"/>
              <a:ext cx="1671" cy="35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300" y="34"/>
                </a:cxn>
                <a:cxn ang="0">
                  <a:pos x="772" y="34"/>
                </a:cxn>
                <a:cxn ang="0">
                  <a:pos x="1086" y="0"/>
                </a:cxn>
              </a:cxnLst>
              <a:rect l="0" t="0" r="r" b="b"/>
              <a:pathLst>
                <a:path w="1086" h="40">
                  <a:moveTo>
                    <a:pt x="0" y="2"/>
                  </a:moveTo>
                  <a:cubicBezTo>
                    <a:pt x="50" y="7"/>
                    <a:pt x="171" y="29"/>
                    <a:pt x="300" y="34"/>
                  </a:cubicBezTo>
                  <a:cubicBezTo>
                    <a:pt x="429" y="39"/>
                    <a:pt x="641" y="40"/>
                    <a:pt x="772" y="34"/>
                  </a:cubicBezTo>
                  <a:cubicBezTo>
                    <a:pt x="903" y="28"/>
                    <a:pt x="1021" y="7"/>
                    <a:pt x="1086" y="0"/>
                  </a:cubicBezTo>
                </a:path>
              </a:pathLst>
            </a:custGeom>
            <a:noFill/>
            <a:ln w="19050" cap="flat" cmpd="sng">
              <a:solidFill>
                <a:srgbClr val="0000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5" name="Group 103"/>
          <p:cNvGrpSpPr>
            <a:grpSpLocks/>
          </p:cNvGrpSpPr>
          <p:nvPr/>
        </p:nvGrpSpPr>
        <p:grpSpPr bwMode="auto">
          <a:xfrm>
            <a:off x="533400" y="5256213"/>
            <a:ext cx="2735263" cy="550862"/>
            <a:chOff x="295" y="3657"/>
            <a:chExt cx="1723" cy="191"/>
          </a:xfrm>
        </p:grpSpPr>
        <p:sp>
          <p:nvSpPr>
            <p:cNvPr id="11368" name="Freeform 104"/>
            <p:cNvSpPr>
              <a:spLocks/>
            </p:cNvSpPr>
            <p:nvPr/>
          </p:nvSpPr>
          <p:spPr bwMode="auto">
            <a:xfrm>
              <a:off x="295" y="3657"/>
              <a:ext cx="1723" cy="191"/>
            </a:xfrm>
            <a:custGeom>
              <a:avLst/>
              <a:gdLst/>
              <a:ahLst/>
              <a:cxnLst>
                <a:cxn ang="0">
                  <a:pos x="136" y="166"/>
                </a:cxn>
                <a:cxn ang="0">
                  <a:pos x="218" y="169"/>
                </a:cxn>
                <a:cxn ang="0">
                  <a:pos x="387" y="176"/>
                </a:cxn>
                <a:cxn ang="0">
                  <a:pos x="827" y="190"/>
                </a:cxn>
                <a:cxn ang="0">
                  <a:pos x="1184" y="180"/>
                </a:cxn>
                <a:cxn ang="0">
                  <a:pos x="1545" y="159"/>
                </a:cxn>
                <a:cxn ang="0">
                  <a:pos x="1628" y="159"/>
                </a:cxn>
                <a:cxn ang="0">
                  <a:pos x="1691" y="150"/>
                </a:cxn>
                <a:cxn ang="0">
                  <a:pos x="1692" y="129"/>
                </a:cxn>
                <a:cxn ang="0">
                  <a:pos x="1695" y="45"/>
                </a:cxn>
                <a:cxn ang="0">
                  <a:pos x="1698" y="18"/>
                </a:cxn>
                <a:cxn ang="0">
                  <a:pos x="1704" y="1"/>
                </a:cxn>
                <a:cxn ang="0">
                  <a:pos x="1581" y="12"/>
                </a:cxn>
                <a:cxn ang="0">
                  <a:pos x="1212" y="30"/>
                </a:cxn>
                <a:cxn ang="0">
                  <a:pos x="1037" y="33"/>
                </a:cxn>
                <a:cxn ang="0">
                  <a:pos x="750" y="36"/>
                </a:cxn>
                <a:cxn ang="0">
                  <a:pos x="333" y="30"/>
                </a:cxn>
                <a:cxn ang="0">
                  <a:pos x="50" y="5"/>
                </a:cxn>
                <a:cxn ang="0">
                  <a:pos x="30" y="9"/>
                </a:cxn>
                <a:cxn ang="0">
                  <a:pos x="27" y="36"/>
                </a:cxn>
                <a:cxn ang="0">
                  <a:pos x="33" y="81"/>
                </a:cxn>
                <a:cxn ang="0">
                  <a:pos x="36" y="123"/>
                </a:cxn>
                <a:cxn ang="0">
                  <a:pos x="32" y="153"/>
                </a:cxn>
                <a:cxn ang="0">
                  <a:pos x="58" y="158"/>
                </a:cxn>
                <a:cxn ang="0">
                  <a:pos x="136" y="166"/>
                </a:cxn>
              </a:cxnLst>
              <a:rect l="0" t="0" r="r" b="b"/>
              <a:pathLst>
                <a:path w="1723" h="191">
                  <a:moveTo>
                    <a:pt x="136" y="166"/>
                  </a:moveTo>
                  <a:cubicBezTo>
                    <a:pt x="169" y="169"/>
                    <a:pt x="178" y="168"/>
                    <a:pt x="218" y="169"/>
                  </a:cubicBezTo>
                  <a:cubicBezTo>
                    <a:pt x="260" y="171"/>
                    <a:pt x="286" y="172"/>
                    <a:pt x="387" y="176"/>
                  </a:cubicBezTo>
                  <a:cubicBezTo>
                    <a:pt x="489" y="180"/>
                    <a:pt x="695" y="189"/>
                    <a:pt x="827" y="190"/>
                  </a:cubicBezTo>
                  <a:cubicBezTo>
                    <a:pt x="959" y="191"/>
                    <a:pt x="1064" y="185"/>
                    <a:pt x="1184" y="180"/>
                  </a:cubicBezTo>
                  <a:cubicBezTo>
                    <a:pt x="1304" y="175"/>
                    <a:pt x="1471" y="163"/>
                    <a:pt x="1545" y="159"/>
                  </a:cubicBezTo>
                  <a:cubicBezTo>
                    <a:pt x="1619" y="155"/>
                    <a:pt x="1604" y="161"/>
                    <a:pt x="1628" y="159"/>
                  </a:cubicBezTo>
                  <a:cubicBezTo>
                    <a:pt x="1652" y="157"/>
                    <a:pt x="1680" y="155"/>
                    <a:pt x="1691" y="150"/>
                  </a:cubicBezTo>
                  <a:cubicBezTo>
                    <a:pt x="1702" y="145"/>
                    <a:pt x="1691" y="146"/>
                    <a:pt x="1692" y="129"/>
                  </a:cubicBezTo>
                  <a:cubicBezTo>
                    <a:pt x="1693" y="112"/>
                    <a:pt x="1694" y="63"/>
                    <a:pt x="1695" y="45"/>
                  </a:cubicBezTo>
                  <a:cubicBezTo>
                    <a:pt x="1696" y="27"/>
                    <a:pt x="1697" y="25"/>
                    <a:pt x="1698" y="18"/>
                  </a:cubicBezTo>
                  <a:cubicBezTo>
                    <a:pt x="1699" y="11"/>
                    <a:pt x="1723" y="2"/>
                    <a:pt x="1704" y="1"/>
                  </a:cubicBezTo>
                  <a:cubicBezTo>
                    <a:pt x="1685" y="0"/>
                    <a:pt x="1663" y="7"/>
                    <a:pt x="1581" y="12"/>
                  </a:cubicBezTo>
                  <a:cubicBezTo>
                    <a:pt x="1499" y="17"/>
                    <a:pt x="1303" y="27"/>
                    <a:pt x="1212" y="30"/>
                  </a:cubicBezTo>
                  <a:cubicBezTo>
                    <a:pt x="1121" y="33"/>
                    <a:pt x="1114" y="32"/>
                    <a:pt x="1037" y="33"/>
                  </a:cubicBezTo>
                  <a:cubicBezTo>
                    <a:pt x="960" y="34"/>
                    <a:pt x="867" y="37"/>
                    <a:pt x="750" y="36"/>
                  </a:cubicBezTo>
                  <a:cubicBezTo>
                    <a:pt x="633" y="35"/>
                    <a:pt x="450" y="35"/>
                    <a:pt x="333" y="30"/>
                  </a:cubicBezTo>
                  <a:cubicBezTo>
                    <a:pt x="216" y="25"/>
                    <a:pt x="100" y="8"/>
                    <a:pt x="50" y="5"/>
                  </a:cubicBezTo>
                  <a:cubicBezTo>
                    <a:pt x="0" y="2"/>
                    <a:pt x="34" y="4"/>
                    <a:pt x="30" y="9"/>
                  </a:cubicBezTo>
                  <a:cubicBezTo>
                    <a:pt x="26" y="14"/>
                    <a:pt x="27" y="24"/>
                    <a:pt x="27" y="36"/>
                  </a:cubicBezTo>
                  <a:cubicBezTo>
                    <a:pt x="27" y="48"/>
                    <a:pt x="32" y="67"/>
                    <a:pt x="33" y="81"/>
                  </a:cubicBezTo>
                  <a:cubicBezTo>
                    <a:pt x="34" y="95"/>
                    <a:pt x="36" y="111"/>
                    <a:pt x="36" y="123"/>
                  </a:cubicBezTo>
                  <a:cubicBezTo>
                    <a:pt x="36" y="135"/>
                    <a:pt x="28" y="147"/>
                    <a:pt x="32" y="153"/>
                  </a:cubicBezTo>
                  <a:cubicBezTo>
                    <a:pt x="36" y="159"/>
                    <a:pt x="41" y="156"/>
                    <a:pt x="58" y="158"/>
                  </a:cubicBezTo>
                  <a:cubicBezTo>
                    <a:pt x="75" y="160"/>
                    <a:pt x="121" y="164"/>
                    <a:pt x="136" y="166"/>
                  </a:cubicBezTo>
                  <a:close/>
                </a:path>
              </a:pathLst>
            </a:custGeom>
            <a:gradFill rotWithShape="1">
              <a:gsLst>
                <a:gs pos="0">
                  <a:srgbClr val="0099FF">
                    <a:alpha val="69000"/>
                  </a:srgbClr>
                </a:gs>
                <a:gs pos="50000">
                  <a:srgbClr val="93D3FF">
                    <a:alpha val="78000"/>
                  </a:srgbClr>
                </a:gs>
                <a:gs pos="100000">
                  <a:srgbClr val="0099FF">
                    <a:alpha val="69000"/>
                  </a:srgbClr>
                </a:gs>
              </a:gsLst>
              <a:lin ang="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369" name="Freeform 105"/>
            <p:cNvSpPr>
              <a:spLocks/>
            </p:cNvSpPr>
            <p:nvPr/>
          </p:nvSpPr>
          <p:spPr bwMode="auto">
            <a:xfrm>
              <a:off x="316" y="3658"/>
              <a:ext cx="1671" cy="35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300" y="34"/>
                </a:cxn>
                <a:cxn ang="0">
                  <a:pos x="772" y="34"/>
                </a:cxn>
                <a:cxn ang="0">
                  <a:pos x="1086" y="0"/>
                </a:cxn>
              </a:cxnLst>
              <a:rect l="0" t="0" r="r" b="b"/>
              <a:pathLst>
                <a:path w="1086" h="40">
                  <a:moveTo>
                    <a:pt x="0" y="2"/>
                  </a:moveTo>
                  <a:cubicBezTo>
                    <a:pt x="50" y="7"/>
                    <a:pt x="171" y="29"/>
                    <a:pt x="300" y="34"/>
                  </a:cubicBezTo>
                  <a:cubicBezTo>
                    <a:pt x="429" y="39"/>
                    <a:pt x="641" y="40"/>
                    <a:pt x="772" y="34"/>
                  </a:cubicBezTo>
                  <a:cubicBezTo>
                    <a:pt x="903" y="28"/>
                    <a:pt x="1021" y="7"/>
                    <a:pt x="1086" y="0"/>
                  </a:cubicBezTo>
                </a:path>
              </a:pathLst>
            </a:custGeom>
            <a:noFill/>
            <a:ln w="19050" cap="flat" cmpd="sng">
              <a:solidFill>
                <a:srgbClr val="0000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6" name="Group 106"/>
          <p:cNvGrpSpPr>
            <a:grpSpLocks/>
          </p:cNvGrpSpPr>
          <p:nvPr/>
        </p:nvGrpSpPr>
        <p:grpSpPr bwMode="auto">
          <a:xfrm>
            <a:off x="533400" y="4765675"/>
            <a:ext cx="2735263" cy="600075"/>
            <a:chOff x="295" y="3491"/>
            <a:chExt cx="1723" cy="191"/>
          </a:xfrm>
        </p:grpSpPr>
        <p:sp>
          <p:nvSpPr>
            <p:cNvPr id="11371" name="Freeform 107"/>
            <p:cNvSpPr>
              <a:spLocks/>
            </p:cNvSpPr>
            <p:nvPr/>
          </p:nvSpPr>
          <p:spPr bwMode="auto">
            <a:xfrm>
              <a:off x="295" y="3491"/>
              <a:ext cx="1723" cy="191"/>
            </a:xfrm>
            <a:custGeom>
              <a:avLst/>
              <a:gdLst/>
              <a:ahLst/>
              <a:cxnLst>
                <a:cxn ang="0">
                  <a:pos x="136" y="166"/>
                </a:cxn>
                <a:cxn ang="0">
                  <a:pos x="218" y="169"/>
                </a:cxn>
                <a:cxn ang="0">
                  <a:pos x="387" y="176"/>
                </a:cxn>
                <a:cxn ang="0">
                  <a:pos x="827" y="190"/>
                </a:cxn>
                <a:cxn ang="0">
                  <a:pos x="1184" y="180"/>
                </a:cxn>
                <a:cxn ang="0">
                  <a:pos x="1457" y="175"/>
                </a:cxn>
                <a:cxn ang="0">
                  <a:pos x="1592" y="172"/>
                </a:cxn>
                <a:cxn ang="0">
                  <a:pos x="1655" y="160"/>
                </a:cxn>
                <a:cxn ang="0">
                  <a:pos x="1691" y="154"/>
                </a:cxn>
                <a:cxn ang="0">
                  <a:pos x="1695" y="45"/>
                </a:cxn>
                <a:cxn ang="0">
                  <a:pos x="1698" y="18"/>
                </a:cxn>
                <a:cxn ang="0">
                  <a:pos x="1704" y="1"/>
                </a:cxn>
                <a:cxn ang="0">
                  <a:pos x="1581" y="12"/>
                </a:cxn>
                <a:cxn ang="0">
                  <a:pos x="1212" y="30"/>
                </a:cxn>
                <a:cxn ang="0">
                  <a:pos x="750" y="36"/>
                </a:cxn>
                <a:cxn ang="0">
                  <a:pos x="333" y="30"/>
                </a:cxn>
                <a:cxn ang="0">
                  <a:pos x="50" y="5"/>
                </a:cxn>
                <a:cxn ang="0">
                  <a:pos x="30" y="9"/>
                </a:cxn>
                <a:cxn ang="0">
                  <a:pos x="27" y="36"/>
                </a:cxn>
                <a:cxn ang="0">
                  <a:pos x="33" y="81"/>
                </a:cxn>
                <a:cxn ang="0">
                  <a:pos x="36" y="123"/>
                </a:cxn>
                <a:cxn ang="0">
                  <a:pos x="32" y="166"/>
                </a:cxn>
                <a:cxn ang="0">
                  <a:pos x="58" y="158"/>
                </a:cxn>
                <a:cxn ang="0">
                  <a:pos x="136" y="166"/>
                </a:cxn>
              </a:cxnLst>
              <a:rect l="0" t="0" r="r" b="b"/>
              <a:pathLst>
                <a:path w="1723" h="191">
                  <a:moveTo>
                    <a:pt x="136" y="166"/>
                  </a:moveTo>
                  <a:cubicBezTo>
                    <a:pt x="169" y="169"/>
                    <a:pt x="178" y="168"/>
                    <a:pt x="218" y="169"/>
                  </a:cubicBezTo>
                  <a:cubicBezTo>
                    <a:pt x="260" y="171"/>
                    <a:pt x="286" y="172"/>
                    <a:pt x="387" y="176"/>
                  </a:cubicBezTo>
                  <a:cubicBezTo>
                    <a:pt x="489" y="180"/>
                    <a:pt x="695" y="189"/>
                    <a:pt x="827" y="190"/>
                  </a:cubicBezTo>
                  <a:cubicBezTo>
                    <a:pt x="959" y="191"/>
                    <a:pt x="1079" y="183"/>
                    <a:pt x="1184" y="180"/>
                  </a:cubicBezTo>
                  <a:cubicBezTo>
                    <a:pt x="1289" y="177"/>
                    <a:pt x="1389" y="176"/>
                    <a:pt x="1457" y="175"/>
                  </a:cubicBezTo>
                  <a:cubicBezTo>
                    <a:pt x="1525" y="174"/>
                    <a:pt x="1559" y="175"/>
                    <a:pt x="1592" y="172"/>
                  </a:cubicBezTo>
                  <a:cubicBezTo>
                    <a:pt x="1625" y="169"/>
                    <a:pt x="1639" y="163"/>
                    <a:pt x="1655" y="160"/>
                  </a:cubicBezTo>
                  <a:cubicBezTo>
                    <a:pt x="1671" y="157"/>
                    <a:pt x="1684" y="173"/>
                    <a:pt x="1691" y="154"/>
                  </a:cubicBezTo>
                  <a:cubicBezTo>
                    <a:pt x="1698" y="135"/>
                    <a:pt x="1694" y="68"/>
                    <a:pt x="1695" y="45"/>
                  </a:cubicBezTo>
                  <a:cubicBezTo>
                    <a:pt x="1696" y="22"/>
                    <a:pt x="1697" y="25"/>
                    <a:pt x="1698" y="18"/>
                  </a:cubicBezTo>
                  <a:cubicBezTo>
                    <a:pt x="1699" y="11"/>
                    <a:pt x="1723" y="2"/>
                    <a:pt x="1704" y="1"/>
                  </a:cubicBezTo>
                  <a:cubicBezTo>
                    <a:pt x="1685" y="0"/>
                    <a:pt x="1663" y="7"/>
                    <a:pt x="1581" y="12"/>
                  </a:cubicBezTo>
                  <a:cubicBezTo>
                    <a:pt x="1499" y="17"/>
                    <a:pt x="1350" y="26"/>
                    <a:pt x="1212" y="30"/>
                  </a:cubicBezTo>
                  <a:cubicBezTo>
                    <a:pt x="1074" y="34"/>
                    <a:pt x="896" y="36"/>
                    <a:pt x="750" y="36"/>
                  </a:cubicBezTo>
                  <a:cubicBezTo>
                    <a:pt x="604" y="36"/>
                    <a:pt x="450" y="35"/>
                    <a:pt x="333" y="30"/>
                  </a:cubicBezTo>
                  <a:cubicBezTo>
                    <a:pt x="216" y="25"/>
                    <a:pt x="100" y="8"/>
                    <a:pt x="50" y="5"/>
                  </a:cubicBezTo>
                  <a:cubicBezTo>
                    <a:pt x="0" y="2"/>
                    <a:pt x="34" y="4"/>
                    <a:pt x="30" y="9"/>
                  </a:cubicBezTo>
                  <a:cubicBezTo>
                    <a:pt x="26" y="14"/>
                    <a:pt x="27" y="24"/>
                    <a:pt x="27" y="36"/>
                  </a:cubicBezTo>
                  <a:cubicBezTo>
                    <a:pt x="27" y="48"/>
                    <a:pt x="32" y="67"/>
                    <a:pt x="33" y="81"/>
                  </a:cubicBezTo>
                  <a:cubicBezTo>
                    <a:pt x="34" y="95"/>
                    <a:pt x="36" y="109"/>
                    <a:pt x="36" y="123"/>
                  </a:cubicBezTo>
                  <a:cubicBezTo>
                    <a:pt x="36" y="137"/>
                    <a:pt x="28" y="160"/>
                    <a:pt x="32" y="166"/>
                  </a:cubicBezTo>
                  <a:cubicBezTo>
                    <a:pt x="36" y="172"/>
                    <a:pt x="41" y="158"/>
                    <a:pt x="58" y="158"/>
                  </a:cubicBezTo>
                  <a:cubicBezTo>
                    <a:pt x="75" y="158"/>
                    <a:pt x="121" y="164"/>
                    <a:pt x="136" y="166"/>
                  </a:cubicBezTo>
                  <a:close/>
                </a:path>
              </a:pathLst>
            </a:custGeom>
            <a:gradFill rotWithShape="1">
              <a:gsLst>
                <a:gs pos="0">
                  <a:srgbClr val="0099FF">
                    <a:alpha val="69000"/>
                  </a:srgbClr>
                </a:gs>
                <a:gs pos="50000">
                  <a:srgbClr val="93D3FF">
                    <a:alpha val="78000"/>
                  </a:srgbClr>
                </a:gs>
                <a:gs pos="100000">
                  <a:srgbClr val="0099FF">
                    <a:alpha val="69000"/>
                  </a:srgbClr>
                </a:gs>
              </a:gsLst>
              <a:lin ang="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372" name="Freeform 108"/>
            <p:cNvSpPr>
              <a:spLocks/>
            </p:cNvSpPr>
            <p:nvPr/>
          </p:nvSpPr>
          <p:spPr bwMode="auto">
            <a:xfrm>
              <a:off x="316" y="3492"/>
              <a:ext cx="1671" cy="35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300" y="34"/>
                </a:cxn>
                <a:cxn ang="0">
                  <a:pos x="772" y="34"/>
                </a:cxn>
                <a:cxn ang="0">
                  <a:pos x="1086" y="0"/>
                </a:cxn>
              </a:cxnLst>
              <a:rect l="0" t="0" r="r" b="b"/>
              <a:pathLst>
                <a:path w="1086" h="40">
                  <a:moveTo>
                    <a:pt x="0" y="2"/>
                  </a:moveTo>
                  <a:cubicBezTo>
                    <a:pt x="50" y="7"/>
                    <a:pt x="171" y="29"/>
                    <a:pt x="300" y="34"/>
                  </a:cubicBezTo>
                  <a:cubicBezTo>
                    <a:pt x="429" y="39"/>
                    <a:pt x="641" y="40"/>
                    <a:pt x="772" y="34"/>
                  </a:cubicBezTo>
                  <a:cubicBezTo>
                    <a:pt x="903" y="28"/>
                    <a:pt x="1021" y="7"/>
                    <a:pt x="1086" y="0"/>
                  </a:cubicBezTo>
                </a:path>
              </a:pathLst>
            </a:custGeom>
            <a:noFill/>
            <a:ln w="19050" cap="flat" cmpd="sng">
              <a:solidFill>
                <a:srgbClr val="0000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7" name="Group 109"/>
          <p:cNvGrpSpPr>
            <a:grpSpLocks/>
          </p:cNvGrpSpPr>
          <p:nvPr/>
        </p:nvGrpSpPr>
        <p:grpSpPr bwMode="auto">
          <a:xfrm>
            <a:off x="533400" y="4343400"/>
            <a:ext cx="2728913" cy="536575"/>
            <a:chOff x="295" y="3340"/>
            <a:chExt cx="1719" cy="186"/>
          </a:xfrm>
        </p:grpSpPr>
        <p:sp>
          <p:nvSpPr>
            <p:cNvPr id="11374" name="Freeform 110"/>
            <p:cNvSpPr>
              <a:spLocks/>
            </p:cNvSpPr>
            <p:nvPr/>
          </p:nvSpPr>
          <p:spPr bwMode="auto">
            <a:xfrm>
              <a:off x="295" y="3341"/>
              <a:ext cx="1719" cy="185"/>
            </a:xfrm>
            <a:custGeom>
              <a:avLst/>
              <a:gdLst/>
              <a:ahLst/>
              <a:cxnLst>
                <a:cxn ang="0">
                  <a:pos x="136" y="164"/>
                </a:cxn>
                <a:cxn ang="0">
                  <a:pos x="218" y="167"/>
                </a:cxn>
                <a:cxn ang="0">
                  <a:pos x="387" y="174"/>
                </a:cxn>
                <a:cxn ang="0">
                  <a:pos x="824" y="184"/>
                </a:cxn>
                <a:cxn ang="0">
                  <a:pos x="1184" y="178"/>
                </a:cxn>
                <a:cxn ang="0">
                  <a:pos x="1545" y="157"/>
                </a:cxn>
                <a:cxn ang="0">
                  <a:pos x="1598" y="154"/>
                </a:cxn>
                <a:cxn ang="0">
                  <a:pos x="1652" y="154"/>
                </a:cxn>
                <a:cxn ang="0">
                  <a:pos x="1700" y="142"/>
                </a:cxn>
                <a:cxn ang="0">
                  <a:pos x="1695" y="43"/>
                </a:cxn>
                <a:cxn ang="0">
                  <a:pos x="1698" y="16"/>
                </a:cxn>
                <a:cxn ang="0">
                  <a:pos x="1700" y="1"/>
                </a:cxn>
                <a:cxn ang="0">
                  <a:pos x="1581" y="10"/>
                </a:cxn>
                <a:cxn ang="0">
                  <a:pos x="1212" y="28"/>
                </a:cxn>
                <a:cxn ang="0">
                  <a:pos x="750" y="34"/>
                </a:cxn>
                <a:cxn ang="0">
                  <a:pos x="333" y="28"/>
                </a:cxn>
                <a:cxn ang="0">
                  <a:pos x="50" y="3"/>
                </a:cxn>
                <a:cxn ang="0">
                  <a:pos x="30" y="7"/>
                </a:cxn>
                <a:cxn ang="0">
                  <a:pos x="27" y="34"/>
                </a:cxn>
                <a:cxn ang="0">
                  <a:pos x="33" y="79"/>
                </a:cxn>
                <a:cxn ang="0">
                  <a:pos x="29" y="148"/>
                </a:cxn>
                <a:cxn ang="0">
                  <a:pos x="53" y="157"/>
                </a:cxn>
                <a:cxn ang="0">
                  <a:pos x="58" y="156"/>
                </a:cxn>
                <a:cxn ang="0">
                  <a:pos x="136" y="164"/>
                </a:cxn>
              </a:cxnLst>
              <a:rect l="0" t="0" r="r" b="b"/>
              <a:pathLst>
                <a:path w="1719" h="185">
                  <a:moveTo>
                    <a:pt x="136" y="164"/>
                  </a:moveTo>
                  <a:cubicBezTo>
                    <a:pt x="169" y="167"/>
                    <a:pt x="178" y="166"/>
                    <a:pt x="218" y="167"/>
                  </a:cubicBezTo>
                  <a:cubicBezTo>
                    <a:pt x="260" y="169"/>
                    <a:pt x="286" y="171"/>
                    <a:pt x="387" y="174"/>
                  </a:cubicBezTo>
                  <a:cubicBezTo>
                    <a:pt x="488" y="177"/>
                    <a:pt x="691" y="183"/>
                    <a:pt x="824" y="184"/>
                  </a:cubicBezTo>
                  <a:cubicBezTo>
                    <a:pt x="957" y="185"/>
                    <a:pt x="1064" y="182"/>
                    <a:pt x="1184" y="178"/>
                  </a:cubicBezTo>
                  <a:cubicBezTo>
                    <a:pt x="1304" y="174"/>
                    <a:pt x="1476" y="161"/>
                    <a:pt x="1545" y="157"/>
                  </a:cubicBezTo>
                  <a:cubicBezTo>
                    <a:pt x="1614" y="153"/>
                    <a:pt x="1580" y="154"/>
                    <a:pt x="1598" y="154"/>
                  </a:cubicBezTo>
                  <a:cubicBezTo>
                    <a:pt x="1616" y="154"/>
                    <a:pt x="1635" y="156"/>
                    <a:pt x="1652" y="154"/>
                  </a:cubicBezTo>
                  <a:cubicBezTo>
                    <a:pt x="1669" y="152"/>
                    <a:pt x="1693" y="161"/>
                    <a:pt x="1700" y="142"/>
                  </a:cubicBezTo>
                  <a:cubicBezTo>
                    <a:pt x="1707" y="123"/>
                    <a:pt x="1695" y="64"/>
                    <a:pt x="1695" y="43"/>
                  </a:cubicBezTo>
                  <a:cubicBezTo>
                    <a:pt x="1695" y="22"/>
                    <a:pt x="1697" y="23"/>
                    <a:pt x="1698" y="16"/>
                  </a:cubicBezTo>
                  <a:cubicBezTo>
                    <a:pt x="1699" y="9"/>
                    <a:pt x="1719" y="2"/>
                    <a:pt x="1700" y="1"/>
                  </a:cubicBezTo>
                  <a:cubicBezTo>
                    <a:pt x="1681" y="0"/>
                    <a:pt x="1662" y="5"/>
                    <a:pt x="1581" y="10"/>
                  </a:cubicBezTo>
                  <a:cubicBezTo>
                    <a:pt x="1500" y="15"/>
                    <a:pt x="1350" y="24"/>
                    <a:pt x="1212" y="28"/>
                  </a:cubicBezTo>
                  <a:cubicBezTo>
                    <a:pt x="1074" y="32"/>
                    <a:pt x="896" y="34"/>
                    <a:pt x="750" y="34"/>
                  </a:cubicBezTo>
                  <a:cubicBezTo>
                    <a:pt x="604" y="34"/>
                    <a:pt x="450" y="33"/>
                    <a:pt x="333" y="28"/>
                  </a:cubicBezTo>
                  <a:cubicBezTo>
                    <a:pt x="216" y="23"/>
                    <a:pt x="100" y="6"/>
                    <a:pt x="50" y="3"/>
                  </a:cubicBezTo>
                  <a:cubicBezTo>
                    <a:pt x="0" y="0"/>
                    <a:pt x="34" y="2"/>
                    <a:pt x="30" y="7"/>
                  </a:cubicBezTo>
                  <a:cubicBezTo>
                    <a:pt x="26" y="12"/>
                    <a:pt x="27" y="22"/>
                    <a:pt x="27" y="34"/>
                  </a:cubicBezTo>
                  <a:cubicBezTo>
                    <a:pt x="27" y="46"/>
                    <a:pt x="33" y="60"/>
                    <a:pt x="33" y="79"/>
                  </a:cubicBezTo>
                  <a:cubicBezTo>
                    <a:pt x="33" y="98"/>
                    <a:pt x="26" y="135"/>
                    <a:pt x="29" y="148"/>
                  </a:cubicBezTo>
                  <a:cubicBezTo>
                    <a:pt x="32" y="161"/>
                    <a:pt x="48" y="156"/>
                    <a:pt x="53" y="157"/>
                  </a:cubicBezTo>
                  <a:cubicBezTo>
                    <a:pt x="58" y="158"/>
                    <a:pt x="44" y="155"/>
                    <a:pt x="58" y="156"/>
                  </a:cubicBezTo>
                  <a:cubicBezTo>
                    <a:pt x="72" y="157"/>
                    <a:pt x="121" y="162"/>
                    <a:pt x="136" y="164"/>
                  </a:cubicBezTo>
                  <a:close/>
                </a:path>
              </a:pathLst>
            </a:custGeom>
            <a:gradFill rotWithShape="1">
              <a:gsLst>
                <a:gs pos="0">
                  <a:srgbClr val="0099FF">
                    <a:alpha val="69000"/>
                  </a:srgbClr>
                </a:gs>
                <a:gs pos="50000">
                  <a:srgbClr val="93D3FF">
                    <a:alpha val="78000"/>
                  </a:srgbClr>
                </a:gs>
                <a:gs pos="100000">
                  <a:srgbClr val="0099FF">
                    <a:alpha val="69000"/>
                  </a:srgbClr>
                </a:gs>
              </a:gsLst>
              <a:lin ang="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375" name="Freeform 111"/>
            <p:cNvSpPr>
              <a:spLocks/>
            </p:cNvSpPr>
            <p:nvPr/>
          </p:nvSpPr>
          <p:spPr bwMode="auto">
            <a:xfrm>
              <a:off x="316" y="3340"/>
              <a:ext cx="1671" cy="35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300" y="34"/>
                </a:cxn>
                <a:cxn ang="0">
                  <a:pos x="772" y="34"/>
                </a:cxn>
                <a:cxn ang="0">
                  <a:pos x="1086" y="0"/>
                </a:cxn>
              </a:cxnLst>
              <a:rect l="0" t="0" r="r" b="b"/>
              <a:pathLst>
                <a:path w="1086" h="40">
                  <a:moveTo>
                    <a:pt x="0" y="2"/>
                  </a:moveTo>
                  <a:cubicBezTo>
                    <a:pt x="50" y="7"/>
                    <a:pt x="171" y="29"/>
                    <a:pt x="300" y="34"/>
                  </a:cubicBezTo>
                  <a:cubicBezTo>
                    <a:pt x="429" y="39"/>
                    <a:pt x="641" y="40"/>
                    <a:pt x="772" y="34"/>
                  </a:cubicBezTo>
                  <a:cubicBezTo>
                    <a:pt x="903" y="28"/>
                    <a:pt x="1021" y="7"/>
                    <a:pt x="1086" y="0"/>
                  </a:cubicBezTo>
                </a:path>
              </a:pathLst>
            </a:custGeom>
            <a:noFill/>
            <a:ln w="19050" cap="flat" cmpd="sng">
              <a:solidFill>
                <a:srgbClr val="0000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379" name="Freeform 115"/>
          <p:cNvSpPr>
            <a:spLocks/>
          </p:cNvSpPr>
          <p:nvPr/>
        </p:nvSpPr>
        <p:spPr bwMode="auto">
          <a:xfrm>
            <a:off x="546100" y="2362200"/>
            <a:ext cx="2695575" cy="4319588"/>
          </a:xfrm>
          <a:custGeom>
            <a:avLst/>
            <a:gdLst/>
            <a:ahLst/>
            <a:cxnLst>
              <a:cxn ang="0">
                <a:pos x="52" y="2593"/>
              </a:cxn>
              <a:cxn ang="0">
                <a:pos x="10" y="2529"/>
              </a:cxn>
              <a:cxn ang="0">
                <a:pos x="0" y="155"/>
              </a:cxn>
              <a:cxn ang="0">
                <a:pos x="16" y="104"/>
              </a:cxn>
              <a:cxn ang="0">
                <a:pos x="112" y="60"/>
              </a:cxn>
              <a:cxn ang="0">
                <a:pos x="184" y="40"/>
              </a:cxn>
              <a:cxn ang="0">
                <a:pos x="280" y="20"/>
              </a:cxn>
              <a:cxn ang="0">
                <a:pos x="368" y="8"/>
              </a:cxn>
              <a:cxn ang="0">
                <a:pos x="374" y="16"/>
              </a:cxn>
              <a:cxn ang="0">
                <a:pos x="316" y="40"/>
              </a:cxn>
              <a:cxn ang="0">
                <a:pos x="272" y="58"/>
              </a:cxn>
              <a:cxn ang="0">
                <a:pos x="220" y="76"/>
              </a:cxn>
              <a:cxn ang="0">
                <a:pos x="152" y="112"/>
              </a:cxn>
              <a:cxn ang="0">
                <a:pos x="126" y="124"/>
              </a:cxn>
              <a:cxn ang="0">
                <a:pos x="122" y="148"/>
              </a:cxn>
              <a:cxn ang="0">
                <a:pos x="162" y="164"/>
              </a:cxn>
              <a:cxn ang="0">
                <a:pos x="212" y="176"/>
              </a:cxn>
              <a:cxn ang="0">
                <a:pos x="340" y="208"/>
              </a:cxn>
              <a:cxn ang="0">
                <a:pos x="552" y="232"/>
              </a:cxn>
              <a:cxn ang="0">
                <a:pos x="800" y="234"/>
              </a:cxn>
              <a:cxn ang="0">
                <a:pos x="988" y="232"/>
              </a:cxn>
              <a:cxn ang="0">
                <a:pos x="1172" y="232"/>
              </a:cxn>
              <a:cxn ang="0">
                <a:pos x="1408" y="220"/>
              </a:cxn>
              <a:cxn ang="0">
                <a:pos x="1532" y="194"/>
              </a:cxn>
              <a:cxn ang="0">
                <a:pos x="1588" y="168"/>
              </a:cxn>
              <a:cxn ang="0">
                <a:pos x="1610" y="146"/>
              </a:cxn>
              <a:cxn ang="0">
                <a:pos x="1596" y="136"/>
              </a:cxn>
              <a:cxn ang="0">
                <a:pos x="1572" y="118"/>
              </a:cxn>
              <a:cxn ang="0">
                <a:pos x="1522" y="95"/>
              </a:cxn>
              <a:cxn ang="0">
                <a:pos x="1380" y="58"/>
              </a:cxn>
              <a:cxn ang="0">
                <a:pos x="1306" y="24"/>
              </a:cxn>
              <a:cxn ang="0">
                <a:pos x="1288" y="0"/>
              </a:cxn>
              <a:cxn ang="0">
                <a:pos x="1380" y="20"/>
              </a:cxn>
              <a:cxn ang="0">
                <a:pos x="1500" y="38"/>
              </a:cxn>
              <a:cxn ang="0">
                <a:pos x="1628" y="84"/>
              </a:cxn>
              <a:cxn ang="0">
                <a:pos x="1664" y="102"/>
              </a:cxn>
              <a:cxn ang="0">
                <a:pos x="1694" y="138"/>
              </a:cxn>
              <a:cxn ang="0">
                <a:pos x="1698" y="2556"/>
              </a:cxn>
              <a:cxn ang="0">
                <a:pos x="1624" y="2621"/>
              </a:cxn>
              <a:cxn ang="0">
                <a:pos x="1462" y="2675"/>
              </a:cxn>
              <a:cxn ang="0">
                <a:pos x="1240" y="2704"/>
              </a:cxn>
              <a:cxn ang="0">
                <a:pos x="1025" y="2721"/>
              </a:cxn>
              <a:cxn ang="0">
                <a:pos x="833" y="2721"/>
              </a:cxn>
              <a:cxn ang="0">
                <a:pos x="544" y="2714"/>
              </a:cxn>
              <a:cxn ang="0">
                <a:pos x="314" y="2683"/>
              </a:cxn>
              <a:cxn ang="0">
                <a:pos x="158" y="2643"/>
              </a:cxn>
              <a:cxn ang="0">
                <a:pos x="52" y="2595"/>
              </a:cxn>
            </a:cxnLst>
            <a:rect l="0" t="0" r="r" b="b"/>
            <a:pathLst>
              <a:path w="1698" h="2721">
                <a:moveTo>
                  <a:pt x="52" y="2593"/>
                </a:moveTo>
                <a:lnTo>
                  <a:pt x="10" y="2529"/>
                </a:lnTo>
                <a:lnTo>
                  <a:pt x="0" y="155"/>
                </a:lnTo>
                <a:lnTo>
                  <a:pt x="16" y="104"/>
                </a:lnTo>
                <a:lnTo>
                  <a:pt x="112" y="60"/>
                </a:lnTo>
                <a:lnTo>
                  <a:pt x="184" y="40"/>
                </a:lnTo>
                <a:lnTo>
                  <a:pt x="280" y="20"/>
                </a:lnTo>
                <a:lnTo>
                  <a:pt x="368" y="8"/>
                </a:lnTo>
                <a:lnTo>
                  <a:pt x="374" y="16"/>
                </a:lnTo>
                <a:lnTo>
                  <a:pt x="316" y="40"/>
                </a:lnTo>
                <a:lnTo>
                  <a:pt x="272" y="58"/>
                </a:lnTo>
                <a:lnTo>
                  <a:pt x="220" y="76"/>
                </a:lnTo>
                <a:lnTo>
                  <a:pt x="152" y="112"/>
                </a:lnTo>
                <a:lnTo>
                  <a:pt x="126" y="124"/>
                </a:lnTo>
                <a:lnTo>
                  <a:pt x="122" y="148"/>
                </a:lnTo>
                <a:lnTo>
                  <a:pt x="162" y="164"/>
                </a:lnTo>
                <a:lnTo>
                  <a:pt x="212" y="176"/>
                </a:lnTo>
                <a:lnTo>
                  <a:pt x="340" y="208"/>
                </a:lnTo>
                <a:lnTo>
                  <a:pt x="552" y="232"/>
                </a:lnTo>
                <a:lnTo>
                  <a:pt x="800" y="234"/>
                </a:lnTo>
                <a:lnTo>
                  <a:pt x="988" y="232"/>
                </a:lnTo>
                <a:lnTo>
                  <a:pt x="1172" y="232"/>
                </a:lnTo>
                <a:lnTo>
                  <a:pt x="1408" y="220"/>
                </a:lnTo>
                <a:lnTo>
                  <a:pt x="1532" y="194"/>
                </a:lnTo>
                <a:lnTo>
                  <a:pt x="1588" y="168"/>
                </a:lnTo>
                <a:lnTo>
                  <a:pt x="1610" y="146"/>
                </a:lnTo>
                <a:lnTo>
                  <a:pt x="1596" y="136"/>
                </a:lnTo>
                <a:lnTo>
                  <a:pt x="1572" y="118"/>
                </a:lnTo>
                <a:lnTo>
                  <a:pt x="1522" y="95"/>
                </a:lnTo>
                <a:lnTo>
                  <a:pt x="1380" y="58"/>
                </a:lnTo>
                <a:lnTo>
                  <a:pt x="1306" y="24"/>
                </a:lnTo>
                <a:lnTo>
                  <a:pt x="1288" y="0"/>
                </a:lnTo>
                <a:lnTo>
                  <a:pt x="1380" y="20"/>
                </a:lnTo>
                <a:lnTo>
                  <a:pt x="1500" y="38"/>
                </a:lnTo>
                <a:lnTo>
                  <a:pt x="1628" y="84"/>
                </a:lnTo>
                <a:lnTo>
                  <a:pt x="1664" y="102"/>
                </a:lnTo>
                <a:lnTo>
                  <a:pt x="1694" y="138"/>
                </a:lnTo>
                <a:lnTo>
                  <a:pt x="1698" y="2556"/>
                </a:lnTo>
                <a:lnTo>
                  <a:pt x="1624" y="2621"/>
                </a:lnTo>
                <a:lnTo>
                  <a:pt x="1462" y="2675"/>
                </a:lnTo>
                <a:lnTo>
                  <a:pt x="1240" y="2704"/>
                </a:lnTo>
                <a:lnTo>
                  <a:pt x="1025" y="2721"/>
                </a:lnTo>
                <a:lnTo>
                  <a:pt x="833" y="2721"/>
                </a:lnTo>
                <a:lnTo>
                  <a:pt x="544" y="2714"/>
                </a:lnTo>
                <a:lnTo>
                  <a:pt x="314" y="2683"/>
                </a:lnTo>
                <a:lnTo>
                  <a:pt x="158" y="2643"/>
                </a:lnTo>
                <a:lnTo>
                  <a:pt x="52" y="2595"/>
                </a:lnTo>
              </a:path>
            </a:pathLst>
          </a:custGeom>
          <a:gradFill rotWithShape="1">
            <a:gsLst>
              <a:gs pos="0">
                <a:srgbClr val="777777">
                  <a:alpha val="60001"/>
                </a:srgbClr>
              </a:gs>
              <a:gs pos="50000">
                <a:srgbClr val="DDDDDD">
                  <a:alpha val="22000"/>
                </a:srgbClr>
              </a:gs>
              <a:gs pos="100000">
                <a:srgbClr val="777777">
                  <a:alpha val="60001"/>
                </a:srgbClr>
              </a:gs>
            </a:gsLst>
            <a:lin ang="0" scaled="1"/>
          </a:gra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380" name="Arc 116"/>
          <p:cNvSpPr>
            <a:spLocks/>
          </p:cNvSpPr>
          <p:nvPr/>
        </p:nvSpPr>
        <p:spPr bwMode="auto">
          <a:xfrm flipV="1">
            <a:off x="554038" y="2359025"/>
            <a:ext cx="2663825" cy="447675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9747 w 43200"/>
              <a:gd name="T1" fmla="*/ 39657 h 39982"/>
              <a:gd name="T2" fmla="*/ 32942 w 43200"/>
              <a:gd name="T3" fmla="*/ 39982 h 39982"/>
              <a:gd name="T4" fmla="*/ 21600 w 43200"/>
              <a:gd name="T5" fmla="*/ 21600 h 399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39982" fill="none" extrusionOk="0">
                <a:moveTo>
                  <a:pt x="9746" y="39657"/>
                </a:moveTo>
                <a:cubicBezTo>
                  <a:pt x="3663" y="35664"/>
                  <a:pt x="0" y="28876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9091"/>
                  <a:pt x="39318" y="36048"/>
                  <a:pt x="32942" y="39982"/>
                </a:cubicBezTo>
              </a:path>
              <a:path w="43200" h="39982" stroke="0" extrusionOk="0">
                <a:moveTo>
                  <a:pt x="9746" y="39657"/>
                </a:moveTo>
                <a:cubicBezTo>
                  <a:pt x="3663" y="35664"/>
                  <a:pt x="0" y="28876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9091"/>
                  <a:pt x="39318" y="36048"/>
                  <a:pt x="32942" y="39982"/>
                </a:cubicBezTo>
                <a:lnTo>
                  <a:pt x="21600" y="2160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381" name="Arc 117"/>
          <p:cNvSpPr>
            <a:spLocks/>
          </p:cNvSpPr>
          <p:nvPr/>
        </p:nvSpPr>
        <p:spPr bwMode="auto">
          <a:xfrm>
            <a:off x="833438" y="1373188"/>
            <a:ext cx="2006600" cy="265112"/>
          </a:xfrm>
          <a:custGeom>
            <a:avLst/>
            <a:gdLst>
              <a:gd name="G0" fmla="+- 21483 0 0"/>
              <a:gd name="G1" fmla="+- 21600 0 0"/>
              <a:gd name="G2" fmla="+- 21600 0 0"/>
              <a:gd name="T0" fmla="*/ 0 w 42992"/>
              <a:gd name="T1" fmla="*/ 19359 h 21600"/>
              <a:gd name="T2" fmla="*/ 42992 w 42992"/>
              <a:gd name="T3" fmla="*/ 19621 h 21600"/>
              <a:gd name="T4" fmla="*/ 21483 w 42992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992" h="21600" fill="none" extrusionOk="0">
                <a:moveTo>
                  <a:pt x="-1" y="19358"/>
                </a:moveTo>
                <a:cubicBezTo>
                  <a:pt x="1147" y="8356"/>
                  <a:pt x="10421" y="-1"/>
                  <a:pt x="21483" y="0"/>
                </a:cubicBezTo>
                <a:cubicBezTo>
                  <a:pt x="32645" y="0"/>
                  <a:pt x="41969" y="8505"/>
                  <a:pt x="42992" y="19620"/>
                </a:cubicBezTo>
              </a:path>
              <a:path w="42992" h="21600" stroke="0" extrusionOk="0">
                <a:moveTo>
                  <a:pt x="-1" y="19358"/>
                </a:moveTo>
                <a:cubicBezTo>
                  <a:pt x="1147" y="8356"/>
                  <a:pt x="10421" y="-1"/>
                  <a:pt x="21483" y="0"/>
                </a:cubicBezTo>
                <a:cubicBezTo>
                  <a:pt x="32645" y="0"/>
                  <a:pt x="41969" y="8505"/>
                  <a:pt x="42992" y="19620"/>
                </a:cubicBezTo>
                <a:lnTo>
                  <a:pt x="21483" y="2160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382" name="Rectangle 118"/>
          <p:cNvSpPr>
            <a:spLocks noChangeArrowheads="1"/>
          </p:cNvSpPr>
          <p:nvPr/>
        </p:nvSpPr>
        <p:spPr bwMode="auto">
          <a:xfrm>
            <a:off x="60325" y="1878013"/>
            <a:ext cx="8064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10л</a:t>
            </a:r>
          </a:p>
        </p:txBody>
      </p:sp>
      <p:grpSp>
        <p:nvGrpSpPr>
          <p:cNvPr id="28" name="Group 119"/>
          <p:cNvGrpSpPr>
            <a:grpSpLocks/>
          </p:cNvGrpSpPr>
          <p:nvPr/>
        </p:nvGrpSpPr>
        <p:grpSpPr bwMode="auto">
          <a:xfrm>
            <a:off x="708025" y="2276475"/>
            <a:ext cx="2411413" cy="493713"/>
            <a:chOff x="402" y="1389"/>
            <a:chExt cx="1519" cy="311"/>
          </a:xfrm>
        </p:grpSpPr>
        <p:sp>
          <p:nvSpPr>
            <p:cNvPr id="11384" name="Freeform 120"/>
            <p:cNvSpPr>
              <a:spLocks/>
            </p:cNvSpPr>
            <p:nvPr/>
          </p:nvSpPr>
          <p:spPr bwMode="auto">
            <a:xfrm>
              <a:off x="402" y="1389"/>
              <a:ext cx="1519" cy="311"/>
            </a:xfrm>
            <a:custGeom>
              <a:avLst/>
              <a:gdLst/>
              <a:ahLst/>
              <a:cxnLst>
                <a:cxn ang="0">
                  <a:pos x="81" y="237"/>
                </a:cxn>
                <a:cxn ang="0">
                  <a:pos x="168" y="255"/>
                </a:cxn>
                <a:cxn ang="0">
                  <a:pos x="318" y="276"/>
                </a:cxn>
                <a:cxn ang="0">
                  <a:pos x="771" y="309"/>
                </a:cxn>
                <a:cxn ang="0">
                  <a:pos x="1122" y="285"/>
                </a:cxn>
                <a:cxn ang="0">
                  <a:pos x="1386" y="249"/>
                </a:cxn>
                <a:cxn ang="0">
                  <a:pos x="1485" y="216"/>
                </a:cxn>
                <a:cxn ang="0">
                  <a:pos x="1515" y="195"/>
                </a:cxn>
                <a:cxn ang="0">
                  <a:pos x="1458" y="150"/>
                </a:cxn>
                <a:cxn ang="0">
                  <a:pos x="1350" y="117"/>
                </a:cxn>
                <a:cxn ang="0">
                  <a:pos x="1257" y="87"/>
                </a:cxn>
                <a:cxn ang="0">
                  <a:pos x="1188" y="45"/>
                </a:cxn>
                <a:cxn ang="0">
                  <a:pos x="1173" y="45"/>
                </a:cxn>
                <a:cxn ang="0">
                  <a:pos x="1146" y="15"/>
                </a:cxn>
                <a:cxn ang="0">
                  <a:pos x="1059" y="30"/>
                </a:cxn>
                <a:cxn ang="0">
                  <a:pos x="688" y="53"/>
                </a:cxn>
                <a:cxn ang="0">
                  <a:pos x="378" y="30"/>
                </a:cxn>
                <a:cxn ang="0">
                  <a:pos x="309" y="6"/>
                </a:cxn>
                <a:cxn ang="0">
                  <a:pos x="261" y="69"/>
                </a:cxn>
                <a:cxn ang="0">
                  <a:pos x="159" y="108"/>
                </a:cxn>
                <a:cxn ang="0">
                  <a:pos x="48" y="150"/>
                </a:cxn>
                <a:cxn ang="0">
                  <a:pos x="3" y="180"/>
                </a:cxn>
                <a:cxn ang="0">
                  <a:pos x="30" y="201"/>
                </a:cxn>
                <a:cxn ang="0">
                  <a:pos x="81" y="237"/>
                </a:cxn>
              </a:cxnLst>
              <a:rect l="0" t="0" r="r" b="b"/>
              <a:pathLst>
                <a:path w="1519" h="311">
                  <a:moveTo>
                    <a:pt x="81" y="237"/>
                  </a:moveTo>
                  <a:cubicBezTo>
                    <a:pt x="104" y="246"/>
                    <a:pt x="129" y="249"/>
                    <a:pt x="168" y="255"/>
                  </a:cubicBezTo>
                  <a:cubicBezTo>
                    <a:pt x="207" y="261"/>
                    <a:pt x="218" y="267"/>
                    <a:pt x="318" y="276"/>
                  </a:cubicBezTo>
                  <a:cubicBezTo>
                    <a:pt x="418" y="285"/>
                    <a:pt x="637" y="307"/>
                    <a:pt x="771" y="309"/>
                  </a:cubicBezTo>
                  <a:cubicBezTo>
                    <a:pt x="905" y="311"/>
                    <a:pt x="1020" y="295"/>
                    <a:pt x="1122" y="285"/>
                  </a:cubicBezTo>
                  <a:cubicBezTo>
                    <a:pt x="1224" y="275"/>
                    <a:pt x="1326" y="260"/>
                    <a:pt x="1386" y="249"/>
                  </a:cubicBezTo>
                  <a:cubicBezTo>
                    <a:pt x="1446" y="238"/>
                    <a:pt x="1464" y="225"/>
                    <a:pt x="1485" y="216"/>
                  </a:cubicBezTo>
                  <a:cubicBezTo>
                    <a:pt x="1506" y="207"/>
                    <a:pt x="1519" y="206"/>
                    <a:pt x="1515" y="195"/>
                  </a:cubicBezTo>
                  <a:cubicBezTo>
                    <a:pt x="1511" y="184"/>
                    <a:pt x="1486" y="163"/>
                    <a:pt x="1458" y="150"/>
                  </a:cubicBezTo>
                  <a:cubicBezTo>
                    <a:pt x="1430" y="137"/>
                    <a:pt x="1383" y="127"/>
                    <a:pt x="1350" y="117"/>
                  </a:cubicBezTo>
                  <a:cubicBezTo>
                    <a:pt x="1317" y="107"/>
                    <a:pt x="1284" y="99"/>
                    <a:pt x="1257" y="87"/>
                  </a:cubicBezTo>
                  <a:cubicBezTo>
                    <a:pt x="1230" y="75"/>
                    <a:pt x="1202" y="52"/>
                    <a:pt x="1188" y="45"/>
                  </a:cubicBezTo>
                  <a:cubicBezTo>
                    <a:pt x="1174" y="38"/>
                    <a:pt x="1180" y="50"/>
                    <a:pt x="1173" y="45"/>
                  </a:cubicBezTo>
                  <a:cubicBezTo>
                    <a:pt x="1166" y="40"/>
                    <a:pt x="1165" y="17"/>
                    <a:pt x="1146" y="15"/>
                  </a:cubicBezTo>
                  <a:cubicBezTo>
                    <a:pt x="1127" y="13"/>
                    <a:pt x="1135" y="24"/>
                    <a:pt x="1059" y="30"/>
                  </a:cubicBezTo>
                  <a:cubicBezTo>
                    <a:pt x="983" y="36"/>
                    <a:pt x="801" y="53"/>
                    <a:pt x="688" y="53"/>
                  </a:cubicBezTo>
                  <a:cubicBezTo>
                    <a:pt x="575" y="53"/>
                    <a:pt x="441" y="38"/>
                    <a:pt x="378" y="30"/>
                  </a:cubicBezTo>
                  <a:cubicBezTo>
                    <a:pt x="315" y="22"/>
                    <a:pt x="328" y="0"/>
                    <a:pt x="309" y="6"/>
                  </a:cubicBezTo>
                  <a:cubicBezTo>
                    <a:pt x="290" y="12"/>
                    <a:pt x="286" y="52"/>
                    <a:pt x="261" y="69"/>
                  </a:cubicBezTo>
                  <a:cubicBezTo>
                    <a:pt x="236" y="86"/>
                    <a:pt x="194" y="95"/>
                    <a:pt x="159" y="108"/>
                  </a:cubicBezTo>
                  <a:cubicBezTo>
                    <a:pt x="124" y="121"/>
                    <a:pt x="74" y="138"/>
                    <a:pt x="48" y="150"/>
                  </a:cubicBezTo>
                  <a:cubicBezTo>
                    <a:pt x="22" y="162"/>
                    <a:pt x="6" y="172"/>
                    <a:pt x="3" y="180"/>
                  </a:cubicBezTo>
                  <a:cubicBezTo>
                    <a:pt x="0" y="188"/>
                    <a:pt x="17" y="192"/>
                    <a:pt x="30" y="201"/>
                  </a:cubicBezTo>
                  <a:cubicBezTo>
                    <a:pt x="43" y="210"/>
                    <a:pt x="58" y="228"/>
                    <a:pt x="81" y="237"/>
                  </a:cubicBezTo>
                  <a:close/>
                </a:path>
              </a:pathLst>
            </a:custGeom>
            <a:gradFill rotWithShape="1">
              <a:gsLst>
                <a:gs pos="0">
                  <a:srgbClr val="0099FF">
                    <a:alpha val="69000"/>
                  </a:srgbClr>
                </a:gs>
                <a:gs pos="50000">
                  <a:srgbClr val="93D3FF">
                    <a:alpha val="78000"/>
                  </a:srgbClr>
                </a:gs>
                <a:gs pos="100000">
                  <a:srgbClr val="0099FF">
                    <a:alpha val="69000"/>
                  </a:srgbClr>
                </a:gs>
              </a:gsLst>
              <a:lin ang="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385" name="Freeform 121"/>
            <p:cNvSpPr>
              <a:spLocks/>
            </p:cNvSpPr>
            <p:nvPr/>
          </p:nvSpPr>
          <p:spPr bwMode="auto">
            <a:xfrm>
              <a:off x="708" y="1398"/>
              <a:ext cx="840" cy="4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5" y="33"/>
                </a:cxn>
                <a:cxn ang="0">
                  <a:pos x="609" y="36"/>
                </a:cxn>
                <a:cxn ang="0">
                  <a:pos x="840" y="6"/>
                </a:cxn>
              </a:cxnLst>
              <a:rect l="0" t="0" r="r" b="b"/>
              <a:pathLst>
                <a:path w="840" h="40">
                  <a:moveTo>
                    <a:pt x="0" y="0"/>
                  </a:moveTo>
                  <a:cubicBezTo>
                    <a:pt x="32" y="6"/>
                    <a:pt x="94" y="27"/>
                    <a:pt x="195" y="33"/>
                  </a:cubicBezTo>
                  <a:cubicBezTo>
                    <a:pt x="296" y="39"/>
                    <a:pt x="502" y="40"/>
                    <a:pt x="609" y="36"/>
                  </a:cubicBezTo>
                  <a:cubicBezTo>
                    <a:pt x="716" y="32"/>
                    <a:pt x="792" y="12"/>
                    <a:pt x="840" y="6"/>
                  </a:cubicBezTo>
                </a:path>
              </a:pathLst>
            </a:custGeom>
            <a:noFill/>
            <a:ln w="19050" cap="flat" cmpd="sng">
              <a:solidFill>
                <a:srgbClr val="0000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386" name="Freeform 122"/>
          <p:cNvSpPr>
            <a:spLocks/>
          </p:cNvSpPr>
          <p:nvPr/>
        </p:nvSpPr>
        <p:spPr bwMode="auto">
          <a:xfrm>
            <a:off x="1219200" y="2286000"/>
            <a:ext cx="1308100" cy="74613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256" y="40"/>
              </a:cxn>
              <a:cxn ang="0">
                <a:pos x="578" y="40"/>
              </a:cxn>
              <a:cxn ang="0">
                <a:pos x="824" y="0"/>
              </a:cxn>
            </a:cxnLst>
            <a:rect l="0" t="0" r="r" b="b"/>
            <a:pathLst>
              <a:path w="824" h="47">
                <a:moveTo>
                  <a:pt x="0" y="8"/>
                </a:moveTo>
                <a:cubicBezTo>
                  <a:pt x="43" y="15"/>
                  <a:pt x="160" y="35"/>
                  <a:pt x="256" y="40"/>
                </a:cubicBezTo>
                <a:cubicBezTo>
                  <a:pt x="352" y="45"/>
                  <a:pt x="483" y="47"/>
                  <a:pt x="578" y="40"/>
                </a:cubicBezTo>
                <a:cubicBezTo>
                  <a:pt x="673" y="33"/>
                  <a:pt x="773" y="8"/>
                  <a:pt x="824" y="0"/>
                </a:cubicBezTo>
              </a:path>
            </a:pathLst>
          </a:custGeom>
          <a:noFill/>
          <a:ln w="19050" cap="flat" cmpd="sng">
            <a:solidFill>
              <a:schemeClr val="bg2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387" name="Freeform 123"/>
          <p:cNvSpPr>
            <a:spLocks/>
          </p:cNvSpPr>
          <p:nvPr/>
        </p:nvSpPr>
        <p:spPr bwMode="auto">
          <a:xfrm>
            <a:off x="812800" y="2209800"/>
            <a:ext cx="355600" cy="50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24" y="32"/>
              </a:cxn>
            </a:cxnLst>
            <a:rect l="0" t="0" r="r" b="b"/>
            <a:pathLst>
              <a:path w="224" h="32">
                <a:moveTo>
                  <a:pt x="0" y="0"/>
                </a:moveTo>
                <a:lnTo>
                  <a:pt x="224" y="3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389" name="Freeform 125"/>
          <p:cNvSpPr>
            <a:spLocks/>
          </p:cNvSpPr>
          <p:nvPr/>
        </p:nvSpPr>
        <p:spPr bwMode="auto">
          <a:xfrm>
            <a:off x="1778000" y="3024188"/>
            <a:ext cx="1241425" cy="695325"/>
          </a:xfrm>
          <a:custGeom>
            <a:avLst/>
            <a:gdLst/>
            <a:ahLst/>
            <a:cxnLst>
              <a:cxn ang="0">
                <a:pos x="0" y="197"/>
              </a:cxn>
              <a:cxn ang="0">
                <a:pos x="52" y="77"/>
              </a:cxn>
              <a:cxn ang="0">
                <a:pos x="192" y="5"/>
              </a:cxn>
              <a:cxn ang="0">
                <a:pos x="362" y="49"/>
              </a:cxn>
              <a:cxn ang="0">
                <a:pos x="404" y="197"/>
              </a:cxn>
              <a:cxn ang="0">
                <a:pos x="368" y="173"/>
              </a:cxn>
              <a:cxn ang="0">
                <a:pos x="348" y="161"/>
              </a:cxn>
              <a:cxn ang="0">
                <a:pos x="352" y="97"/>
              </a:cxn>
              <a:cxn ang="0">
                <a:pos x="266" y="49"/>
              </a:cxn>
              <a:cxn ang="0">
                <a:pos x="168" y="57"/>
              </a:cxn>
              <a:cxn ang="0">
                <a:pos x="108" y="89"/>
              </a:cxn>
              <a:cxn ang="0">
                <a:pos x="74" y="145"/>
              </a:cxn>
              <a:cxn ang="0">
                <a:pos x="68" y="181"/>
              </a:cxn>
              <a:cxn ang="0">
                <a:pos x="40" y="197"/>
              </a:cxn>
              <a:cxn ang="0">
                <a:pos x="0" y="197"/>
              </a:cxn>
            </a:cxnLst>
            <a:rect l="0" t="0" r="r" b="b"/>
            <a:pathLst>
              <a:path w="405" h="218">
                <a:moveTo>
                  <a:pt x="0" y="197"/>
                </a:moveTo>
                <a:cubicBezTo>
                  <a:pt x="1" y="180"/>
                  <a:pt x="20" y="109"/>
                  <a:pt x="52" y="77"/>
                </a:cubicBezTo>
                <a:cubicBezTo>
                  <a:pt x="84" y="45"/>
                  <a:pt x="140" y="10"/>
                  <a:pt x="192" y="5"/>
                </a:cubicBezTo>
                <a:cubicBezTo>
                  <a:pt x="244" y="0"/>
                  <a:pt x="327" y="17"/>
                  <a:pt x="362" y="49"/>
                </a:cubicBezTo>
                <a:cubicBezTo>
                  <a:pt x="397" y="81"/>
                  <a:pt x="403" y="176"/>
                  <a:pt x="404" y="197"/>
                </a:cubicBezTo>
                <a:cubicBezTo>
                  <a:pt x="405" y="218"/>
                  <a:pt x="377" y="179"/>
                  <a:pt x="368" y="173"/>
                </a:cubicBezTo>
                <a:cubicBezTo>
                  <a:pt x="359" y="167"/>
                  <a:pt x="351" y="174"/>
                  <a:pt x="348" y="161"/>
                </a:cubicBezTo>
                <a:cubicBezTo>
                  <a:pt x="345" y="148"/>
                  <a:pt x="366" y="116"/>
                  <a:pt x="352" y="97"/>
                </a:cubicBezTo>
                <a:cubicBezTo>
                  <a:pt x="338" y="78"/>
                  <a:pt x="297" y="56"/>
                  <a:pt x="266" y="49"/>
                </a:cubicBezTo>
                <a:cubicBezTo>
                  <a:pt x="235" y="42"/>
                  <a:pt x="194" y="50"/>
                  <a:pt x="168" y="57"/>
                </a:cubicBezTo>
                <a:cubicBezTo>
                  <a:pt x="142" y="64"/>
                  <a:pt x="123" y="75"/>
                  <a:pt x="108" y="89"/>
                </a:cubicBezTo>
                <a:cubicBezTo>
                  <a:pt x="93" y="103"/>
                  <a:pt x="81" y="130"/>
                  <a:pt x="74" y="145"/>
                </a:cubicBezTo>
                <a:cubicBezTo>
                  <a:pt x="67" y="160"/>
                  <a:pt x="74" y="172"/>
                  <a:pt x="68" y="181"/>
                </a:cubicBezTo>
                <a:cubicBezTo>
                  <a:pt x="62" y="190"/>
                  <a:pt x="51" y="194"/>
                  <a:pt x="40" y="197"/>
                </a:cubicBezTo>
                <a:cubicBezTo>
                  <a:pt x="29" y="200"/>
                  <a:pt x="8" y="197"/>
                  <a:pt x="0" y="197"/>
                </a:cubicBezTo>
                <a:close/>
              </a:path>
            </a:pathLst>
          </a:cu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29" name="Group 146"/>
          <p:cNvGrpSpPr>
            <a:grpSpLocks/>
          </p:cNvGrpSpPr>
          <p:nvPr/>
        </p:nvGrpSpPr>
        <p:grpSpPr bwMode="auto">
          <a:xfrm>
            <a:off x="827088" y="1293813"/>
            <a:ext cx="2014537" cy="611187"/>
            <a:chOff x="492" y="709"/>
            <a:chExt cx="1269" cy="385"/>
          </a:xfrm>
        </p:grpSpPr>
        <p:sp>
          <p:nvSpPr>
            <p:cNvPr id="11411" name="Oval 147"/>
            <p:cNvSpPr>
              <a:spLocks noChangeArrowheads="1"/>
            </p:cNvSpPr>
            <p:nvPr/>
          </p:nvSpPr>
          <p:spPr bwMode="auto">
            <a:xfrm>
              <a:off x="492" y="766"/>
              <a:ext cx="1269" cy="328"/>
            </a:xfrm>
            <a:prstGeom prst="ellipse">
              <a:avLst/>
            </a:prstGeom>
            <a:gradFill rotWithShape="1">
              <a:gsLst>
                <a:gs pos="0">
                  <a:srgbClr val="B2B2B2"/>
                </a:gs>
                <a:gs pos="50000">
                  <a:schemeClr val="bg2"/>
                </a:gs>
                <a:gs pos="100000">
                  <a:srgbClr val="B2B2B2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412" name="Freeform 148"/>
            <p:cNvSpPr>
              <a:spLocks/>
            </p:cNvSpPr>
            <p:nvPr/>
          </p:nvSpPr>
          <p:spPr bwMode="auto">
            <a:xfrm>
              <a:off x="537" y="709"/>
              <a:ext cx="1124" cy="275"/>
            </a:xfrm>
            <a:custGeom>
              <a:avLst/>
              <a:gdLst/>
              <a:ahLst/>
              <a:cxnLst>
                <a:cxn ang="0">
                  <a:pos x="0" y="197"/>
                </a:cxn>
                <a:cxn ang="0">
                  <a:pos x="52" y="77"/>
                </a:cxn>
                <a:cxn ang="0">
                  <a:pos x="192" y="5"/>
                </a:cxn>
                <a:cxn ang="0">
                  <a:pos x="362" y="49"/>
                </a:cxn>
                <a:cxn ang="0">
                  <a:pos x="404" y="197"/>
                </a:cxn>
                <a:cxn ang="0">
                  <a:pos x="368" y="173"/>
                </a:cxn>
                <a:cxn ang="0">
                  <a:pos x="348" y="161"/>
                </a:cxn>
                <a:cxn ang="0">
                  <a:pos x="352" y="97"/>
                </a:cxn>
                <a:cxn ang="0">
                  <a:pos x="266" y="49"/>
                </a:cxn>
                <a:cxn ang="0">
                  <a:pos x="168" y="57"/>
                </a:cxn>
                <a:cxn ang="0">
                  <a:pos x="108" y="89"/>
                </a:cxn>
                <a:cxn ang="0">
                  <a:pos x="74" y="145"/>
                </a:cxn>
                <a:cxn ang="0">
                  <a:pos x="68" y="181"/>
                </a:cxn>
                <a:cxn ang="0">
                  <a:pos x="40" y="197"/>
                </a:cxn>
                <a:cxn ang="0">
                  <a:pos x="0" y="197"/>
                </a:cxn>
              </a:cxnLst>
              <a:rect l="0" t="0" r="r" b="b"/>
              <a:pathLst>
                <a:path w="405" h="218">
                  <a:moveTo>
                    <a:pt x="0" y="197"/>
                  </a:moveTo>
                  <a:cubicBezTo>
                    <a:pt x="1" y="180"/>
                    <a:pt x="20" y="109"/>
                    <a:pt x="52" y="77"/>
                  </a:cubicBezTo>
                  <a:cubicBezTo>
                    <a:pt x="84" y="45"/>
                    <a:pt x="140" y="10"/>
                    <a:pt x="192" y="5"/>
                  </a:cubicBezTo>
                  <a:cubicBezTo>
                    <a:pt x="244" y="0"/>
                    <a:pt x="327" y="17"/>
                    <a:pt x="362" y="49"/>
                  </a:cubicBezTo>
                  <a:cubicBezTo>
                    <a:pt x="397" y="81"/>
                    <a:pt x="403" y="176"/>
                    <a:pt x="404" y="197"/>
                  </a:cubicBezTo>
                  <a:cubicBezTo>
                    <a:pt x="405" y="218"/>
                    <a:pt x="377" y="179"/>
                    <a:pt x="368" y="173"/>
                  </a:cubicBezTo>
                  <a:cubicBezTo>
                    <a:pt x="359" y="167"/>
                    <a:pt x="351" y="174"/>
                    <a:pt x="348" y="161"/>
                  </a:cubicBezTo>
                  <a:cubicBezTo>
                    <a:pt x="345" y="148"/>
                    <a:pt x="366" y="116"/>
                    <a:pt x="352" y="97"/>
                  </a:cubicBezTo>
                  <a:cubicBezTo>
                    <a:pt x="338" y="78"/>
                    <a:pt x="297" y="56"/>
                    <a:pt x="266" y="49"/>
                  </a:cubicBezTo>
                  <a:cubicBezTo>
                    <a:pt x="235" y="42"/>
                    <a:pt x="194" y="50"/>
                    <a:pt x="168" y="57"/>
                  </a:cubicBezTo>
                  <a:cubicBezTo>
                    <a:pt x="142" y="64"/>
                    <a:pt x="123" y="75"/>
                    <a:pt x="108" y="89"/>
                  </a:cubicBezTo>
                  <a:cubicBezTo>
                    <a:pt x="93" y="103"/>
                    <a:pt x="81" y="130"/>
                    <a:pt x="74" y="145"/>
                  </a:cubicBezTo>
                  <a:cubicBezTo>
                    <a:pt x="67" y="160"/>
                    <a:pt x="74" y="172"/>
                    <a:pt x="68" y="181"/>
                  </a:cubicBezTo>
                  <a:cubicBezTo>
                    <a:pt x="62" y="190"/>
                    <a:pt x="51" y="194"/>
                    <a:pt x="40" y="197"/>
                  </a:cubicBezTo>
                  <a:cubicBezTo>
                    <a:pt x="29" y="200"/>
                    <a:pt x="8" y="197"/>
                    <a:pt x="0" y="197"/>
                  </a:cubicBez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413" name="Freeform 149"/>
          <p:cNvSpPr>
            <a:spLocks/>
          </p:cNvSpPr>
          <p:nvPr/>
        </p:nvSpPr>
        <p:spPr bwMode="auto">
          <a:xfrm>
            <a:off x="2387600" y="1311275"/>
            <a:ext cx="563563" cy="760413"/>
          </a:xfrm>
          <a:custGeom>
            <a:avLst/>
            <a:gdLst/>
            <a:ahLst/>
            <a:cxnLst>
              <a:cxn ang="0">
                <a:pos x="3" y="42"/>
              </a:cxn>
              <a:cxn ang="0">
                <a:pos x="0" y="72"/>
              </a:cxn>
              <a:cxn ang="0">
                <a:pos x="132" y="42"/>
              </a:cxn>
              <a:cxn ang="0">
                <a:pos x="126" y="210"/>
              </a:cxn>
              <a:cxn ang="0">
                <a:pos x="162" y="174"/>
              </a:cxn>
              <a:cxn ang="0">
                <a:pos x="174" y="30"/>
              </a:cxn>
              <a:cxn ang="0">
                <a:pos x="162" y="0"/>
              </a:cxn>
              <a:cxn ang="0">
                <a:pos x="3" y="42"/>
              </a:cxn>
            </a:cxnLst>
            <a:rect l="0" t="0" r="r" b="b"/>
            <a:pathLst>
              <a:path w="174" h="210">
                <a:moveTo>
                  <a:pt x="3" y="42"/>
                </a:moveTo>
                <a:lnTo>
                  <a:pt x="0" y="72"/>
                </a:lnTo>
                <a:lnTo>
                  <a:pt x="132" y="42"/>
                </a:lnTo>
                <a:lnTo>
                  <a:pt x="126" y="210"/>
                </a:lnTo>
                <a:lnTo>
                  <a:pt x="162" y="174"/>
                </a:lnTo>
                <a:lnTo>
                  <a:pt x="174" y="30"/>
                </a:lnTo>
                <a:lnTo>
                  <a:pt x="162" y="0"/>
                </a:lnTo>
                <a:lnTo>
                  <a:pt x="3" y="42"/>
                </a:lnTo>
                <a:close/>
              </a:path>
            </a:pathLst>
          </a:cu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319" name="Freeform 55"/>
          <p:cNvSpPr>
            <a:spLocks/>
          </p:cNvSpPr>
          <p:nvPr/>
        </p:nvSpPr>
        <p:spPr bwMode="auto">
          <a:xfrm>
            <a:off x="6096000" y="3124200"/>
            <a:ext cx="2328863" cy="2992438"/>
          </a:xfrm>
          <a:custGeom>
            <a:avLst/>
            <a:gdLst/>
            <a:ahLst/>
            <a:cxnLst>
              <a:cxn ang="0">
                <a:pos x="993" y="0"/>
              </a:cxn>
              <a:cxn ang="0">
                <a:pos x="971" y="27"/>
              </a:cxn>
              <a:cxn ang="0">
                <a:pos x="944" y="44"/>
              </a:cxn>
              <a:cxn ang="0">
                <a:pos x="905" y="65"/>
              </a:cxn>
              <a:cxn ang="0">
                <a:pos x="800" y="92"/>
              </a:cxn>
              <a:cxn ang="0">
                <a:pos x="678" y="108"/>
              </a:cxn>
              <a:cxn ang="0">
                <a:pos x="546" y="116"/>
              </a:cxn>
              <a:cxn ang="0">
                <a:pos x="422" y="116"/>
              </a:cxn>
              <a:cxn ang="0">
                <a:pos x="291" y="107"/>
              </a:cxn>
              <a:cxn ang="0">
                <a:pos x="174" y="86"/>
              </a:cxn>
              <a:cxn ang="0">
                <a:pos x="80" y="60"/>
              </a:cxn>
              <a:cxn ang="0">
                <a:pos x="15" y="26"/>
              </a:cxn>
              <a:cxn ang="0">
                <a:pos x="0" y="2"/>
              </a:cxn>
              <a:cxn ang="0">
                <a:pos x="179" y="1075"/>
              </a:cxn>
              <a:cxn ang="0">
                <a:pos x="183" y="1099"/>
              </a:cxn>
              <a:cxn ang="0">
                <a:pos x="247" y="1133"/>
              </a:cxn>
              <a:cxn ang="0">
                <a:pos x="329" y="1148"/>
              </a:cxn>
              <a:cxn ang="0">
                <a:pos x="448" y="1167"/>
              </a:cxn>
              <a:cxn ang="0">
                <a:pos x="553" y="1162"/>
              </a:cxn>
              <a:cxn ang="0">
                <a:pos x="630" y="1157"/>
              </a:cxn>
              <a:cxn ang="0">
                <a:pos x="689" y="1152"/>
              </a:cxn>
              <a:cxn ang="0">
                <a:pos x="749" y="1143"/>
              </a:cxn>
              <a:cxn ang="0">
                <a:pos x="808" y="1128"/>
              </a:cxn>
              <a:cxn ang="0">
                <a:pos x="844" y="1114"/>
              </a:cxn>
              <a:cxn ang="0">
                <a:pos x="872" y="1089"/>
              </a:cxn>
              <a:cxn ang="0">
                <a:pos x="872" y="1065"/>
              </a:cxn>
              <a:cxn ang="0">
                <a:pos x="988" y="0"/>
              </a:cxn>
            </a:cxnLst>
            <a:rect l="0" t="0" r="r" b="b"/>
            <a:pathLst>
              <a:path w="993" h="1167">
                <a:moveTo>
                  <a:pt x="993" y="0"/>
                </a:moveTo>
                <a:lnTo>
                  <a:pt x="971" y="27"/>
                </a:lnTo>
                <a:lnTo>
                  <a:pt x="944" y="44"/>
                </a:lnTo>
                <a:lnTo>
                  <a:pt x="905" y="65"/>
                </a:lnTo>
                <a:lnTo>
                  <a:pt x="800" y="92"/>
                </a:lnTo>
                <a:lnTo>
                  <a:pt x="678" y="108"/>
                </a:lnTo>
                <a:lnTo>
                  <a:pt x="546" y="116"/>
                </a:lnTo>
                <a:lnTo>
                  <a:pt x="422" y="116"/>
                </a:lnTo>
                <a:lnTo>
                  <a:pt x="291" y="107"/>
                </a:lnTo>
                <a:lnTo>
                  <a:pt x="174" y="86"/>
                </a:lnTo>
                <a:lnTo>
                  <a:pt x="80" y="60"/>
                </a:lnTo>
                <a:lnTo>
                  <a:pt x="15" y="26"/>
                </a:lnTo>
                <a:lnTo>
                  <a:pt x="0" y="2"/>
                </a:lnTo>
                <a:lnTo>
                  <a:pt x="179" y="1075"/>
                </a:lnTo>
                <a:lnTo>
                  <a:pt x="183" y="1099"/>
                </a:lnTo>
                <a:lnTo>
                  <a:pt x="247" y="1133"/>
                </a:lnTo>
                <a:lnTo>
                  <a:pt x="329" y="1148"/>
                </a:lnTo>
                <a:lnTo>
                  <a:pt x="448" y="1167"/>
                </a:lnTo>
                <a:lnTo>
                  <a:pt x="553" y="1162"/>
                </a:lnTo>
                <a:lnTo>
                  <a:pt x="630" y="1157"/>
                </a:lnTo>
                <a:lnTo>
                  <a:pt x="689" y="1152"/>
                </a:lnTo>
                <a:lnTo>
                  <a:pt x="749" y="1143"/>
                </a:lnTo>
                <a:lnTo>
                  <a:pt x="808" y="1128"/>
                </a:lnTo>
                <a:lnTo>
                  <a:pt x="844" y="1114"/>
                </a:lnTo>
                <a:lnTo>
                  <a:pt x="872" y="1089"/>
                </a:lnTo>
                <a:lnTo>
                  <a:pt x="872" y="1065"/>
                </a:lnTo>
                <a:lnTo>
                  <a:pt x="988" y="0"/>
                </a:lnTo>
              </a:path>
            </a:pathLst>
          </a:custGeom>
          <a:gradFill rotWithShape="1">
            <a:gsLst>
              <a:gs pos="0">
                <a:schemeClr val="bg2">
                  <a:alpha val="58000"/>
                </a:schemeClr>
              </a:gs>
              <a:gs pos="50000">
                <a:schemeClr val="bg1">
                  <a:alpha val="53999"/>
                </a:schemeClr>
              </a:gs>
              <a:gs pos="100000">
                <a:schemeClr val="bg2">
                  <a:alpha val="58000"/>
                </a:schemeClr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30" name="Group 56"/>
          <p:cNvGrpSpPr>
            <a:grpSpLocks/>
          </p:cNvGrpSpPr>
          <p:nvPr/>
        </p:nvGrpSpPr>
        <p:grpSpPr bwMode="auto">
          <a:xfrm>
            <a:off x="6056313" y="3240088"/>
            <a:ext cx="2401887" cy="642937"/>
            <a:chOff x="219" y="2041"/>
            <a:chExt cx="1513" cy="405"/>
          </a:xfrm>
        </p:grpSpPr>
        <p:sp>
          <p:nvSpPr>
            <p:cNvPr id="11321" name="Freeform 57"/>
            <p:cNvSpPr>
              <a:spLocks/>
            </p:cNvSpPr>
            <p:nvPr/>
          </p:nvSpPr>
          <p:spPr bwMode="auto">
            <a:xfrm>
              <a:off x="219" y="2041"/>
              <a:ext cx="1513" cy="271"/>
            </a:xfrm>
            <a:custGeom>
              <a:avLst/>
              <a:gdLst/>
              <a:ahLst/>
              <a:cxnLst>
                <a:cxn ang="0">
                  <a:pos x="34" y="13"/>
                </a:cxn>
                <a:cxn ang="0">
                  <a:pos x="37" y="7"/>
                </a:cxn>
                <a:cxn ang="0">
                  <a:pos x="1" y="57"/>
                </a:cxn>
                <a:cxn ang="0">
                  <a:pos x="30" y="107"/>
                </a:cxn>
                <a:cxn ang="0">
                  <a:pos x="147" y="149"/>
                </a:cxn>
                <a:cxn ang="0">
                  <a:pos x="405" y="166"/>
                </a:cxn>
                <a:cxn ang="0">
                  <a:pos x="781" y="160"/>
                </a:cxn>
                <a:cxn ang="0">
                  <a:pos x="959" y="120"/>
                </a:cxn>
                <a:cxn ang="0">
                  <a:pos x="1015" y="79"/>
                </a:cxn>
                <a:cxn ang="0">
                  <a:pos x="1015" y="33"/>
                </a:cxn>
                <a:cxn ang="0">
                  <a:pos x="1003" y="15"/>
                </a:cxn>
                <a:cxn ang="0">
                  <a:pos x="966" y="7"/>
                </a:cxn>
              </a:cxnLst>
              <a:rect l="0" t="0" r="r" b="b"/>
              <a:pathLst>
                <a:path w="1024" h="168">
                  <a:moveTo>
                    <a:pt x="34" y="13"/>
                  </a:moveTo>
                  <a:cubicBezTo>
                    <a:pt x="34" y="12"/>
                    <a:pt x="42" y="0"/>
                    <a:pt x="37" y="7"/>
                  </a:cubicBezTo>
                  <a:cubicBezTo>
                    <a:pt x="32" y="14"/>
                    <a:pt x="2" y="40"/>
                    <a:pt x="1" y="57"/>
                  </a:cubicBezTo>
                  <a:cubicBezTo>
                    <a:pt x="0" y="74"/>
                    <a:pt x="6" y="92"/>
                    <a:pt x="30" y="107"/>
                  </a:cubicBezTo>
                  <a:cubicBezTo>
                    <a:pt x="54" y="122"/>
                    <a:pt x="84" y="139"/>
                    <a:pt x="147" y="149"/>
                  </a:cubicBezTo>
                  <a:cubicBezTo>
                    <a:pt x="210" y="159"/>
                    <a:pt x="300" y="164"/>
                    <a:pt x="405" y="166"/>
                  </a:cubicBezTo>
                  <a:cubicBezTo>
                    <a:pt x="511" y="168"/>
                    <a:pt x="689" y="167"/>
                    <a:pt x="781" y="160"/>
                  </a:cubicBezTo>
                  <a:cubicBezTo>
                    <a:pt x="873" y="152"/>
                    <a:pt x="920" y="134"/>
                    <a:pt x="959" y="120"/>
                  </a:cubicBezTo>
                  <a:cubicBezTo>
                    <a:pt x="998" y="107"/>
                    <a:pt x="1005" y="93"/>
                    <a:pt x="1015" y="79"/>
                  </a:cubicBezTo>
                  <a:cubicBezTo>
                    <a:pt x="1024" y="64"/>
                    <a:pt x="1017" y="44"/>
                    <a:pt x="1015" y="33"/>
                  </a:cubicBezTo>
                  <a:cubicBezTo>
                    <a:pt x="1013" y="22"/>
                    <a:pt x="1011" y="19"/>
                    <a:pt x="1003" y="15"/>
                  </a:cubicBezTo>
                  <a:cubicBezTo>
                    <a:pt x="995" y="11"/>
                    <a:pt x="974" y="9"/>
                    <a:pt x="966" y="7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322" name="Freeform 58" descr="Дуб"/>
            <p:cNvSpPr>
              <a:spLocks/>
            </p:cNvSpPr>
            <p:nvPr/>
          </p:nvSpPr>
          <p:spPr bwMode="auto">
            <a:xfrm flipV="1">
              <a:off x="581" y="2225"/>
              <a:ext cx="817" cy="221"/>
            </a:xfrm>
            <a:custGeom>
              <a:avLst/>
              <a:gdLst/>
              <a:ahLst/>
              <a:cxnLst>
                <a:cxn ang="0">
                  <a:pos x="19" y="139"/>
                </a:cxn>
                <a:cxn ang="0">
                  <a:pos x="147" y="75"/>
                </a:cxn>
                <a:cxn ang="0">
                  <a:pos x="803" y="11"/>
                </a:cxn>
                <a:cxn ang="0">
                  <a:pos x="1283" y="139"/>
                </a:cxn>
                <a:cxn ang="0">
                  <a:pos x="1219" y="299"/>
                </a:cxn>
                <a:cxn ang="0">
                  <a:pos x="899" y="235"/>
                </a:cxn>
                <a:cxn ang="0">
                  <a:pos x="531" y="235"/>
                </a:cxn>
                <a:cxn ang="0">
                  <a:pos x="83" y="315"/>
                </a:cxn>
                <a:cxn ang="0">
                  <a:pos x="19" y="139"/>
                </a:cxn>
              </a:cxnLst>
              <a:rect l="0" t="0" r="r" b="b"/>
              <a:pathLst>
                <a:path w="1352" h="331">
                  <a:moveTo>
                    <a:pt x="19" y="139"/>
                  </a:moveTo>
                  <a:cubicBezTo>
                    <a:pt x="30" y="99"/>
                    <a:pt x="16" y="96"/>
                    <a:pt x="147" y="75"/>
                  </a:cubicBezTo>
                  <a:cubicBezTo>
                    <a:pt x="278" y="54"/>
                    <a:pt x="614" y="0"/>
                    <a:pt x="803" y="11"/>
                  </a:cubicBezTo>
                  <a:cubicBezTo>
                    <a:pt x="992" y="22"/>
                    <a:pt x="1214" y="91"/>
                    <a:pt x="1283" y="139"/>
                  </a:cubicBezTo>
                  <a:cubicBezTo>
                    <a:pt x="1352" y="187"/>
                    <a:pt x="1283" y="283"/>
                    <a:pt x="1219" y="299"/>
                  </a:cubicBezTo>
                  <a:cubicBezTo>
                    <a:pt x="1155" y="315"/>
                    <a:pt x="1014" y="246"/>
                    <a:pt x="899" y="235"/>
                  </a:cubicBezTo>
                  <a:cubicBezTo>
                    <a:pt x="784" y="224"/>
                    <a:pt x="667" y="222"/>
                    <a:pt x="531" y="235"/>
                  </a:cubicBezTo>
                  <a:cubicBezTo>
                    <a:pt x="395" y="248"/>
                    <a:pt x="166" y="331"/>
                    <a:pt x="83" y="315"/>
                  </a:cubicBezTo>
                  <a:cubicBezTo>
                    <a:pt x="0" y="299"/>
                    <a:pt x="8" y="179"/>
                    <a:pt x="19" y="139"/>
                  </a:cubicBezTo>
                  <a:close/>
                </a:path>
              </a:pathLst>
            </a:custGeom>
            <a:blipFill dpi="0" rotWithShape="1">
              <a:blip r:embed="rId2"/>
              <a:srcRect/>
              <a:tile tx="0" ty="0" sx="100000" sy="100000" flip="none" algn="tl"/>
            </a:blip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315" name="Freeform 51"/>
          <p:cNvSpPr>
            <a:spLocks/>
          </p:cNvSpPr>
          <p:nvPr/>
        </p:nvSpPr>
        <p:spPr bwMode="auto">
          <a:xfrm rot="16891287">
            <a:off x="6101556" y="3267869"/>
            <a:ext cx="155575" cy="134938"/>
          </a:xfrm>
          <a:custGeom>
            <a:avLst/>
            <a:gdLst/>
            <a:ahLst/>
            <a:cxnLst>
              <a:cxn ang="0">
                <a:pos x="0" y="35"/>
              </a:cxn>
              <a:cxn ang="0">
                <a:pos x="48" y="3"/>
              </a:cxn>
              <a:cxn ang="0">
                <a:pos x="112" y="51"/>
              </a:cxn>
              <a:cxn ang="0">
                <a:pos x="80" y="99"/>
              </a:cxn>
            </a:cxnLst>
            <a:rect l="0" t="0" r="r" b="b"/>
            <a:pathLst>
              <a:path w="117" h="99">
                <a:moveTo>
                  <a:pt x="0" y="35"/>
                </a:moveTo>
                <a:cubicBezTo>
                  <a:pt x="14" y="17"/>
                  <a:pt x="29" y="0"/>
                  <a:pt x="48" y="3"/>
                </a:cubicBezTo>
                <a:cubicBezTo>
                  <a:pt x="67" y="6"/>
                  <a:pt x="107" y="35"/>
                  <a:pt x="112" y="51"/>
                </a:cubicBezTo>
                <a:cubicBezTo>
                  <a:pt x="117" y="67"/>
                  <a:pt x="98" y="83"/>
                  <a:pt x="80" y="99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316" name="Arc 52"/>
          <p:cNvSpPr>
            <a:spLocks/>
          </p:cNvSpPr>
          <p:nvPr/>
        </p:nvSpPr>
        <p:spPr bwMode="auto">
          <a:xfrm flipV="1">
            <a:off x="6099175" y="3095625"/>
            <a:ext cx="2341563" cy="354013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63 w 43200"/>
              <a:gd name="T1" fmla="*/ 23250 h 23480"/>
              <a:gd name="T2" fmla="*/ 43118 w 43200"/>
              <a:gd name="T3" fmla="*/ 23480 h 23480"/>
              <a:gd name="T4" fmla="*/ 21600 w 43200"/>
              <a:gd name="T5" fmla="*/ 21600 h 23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3480" fill="none" extrusionOk="0">
                <a:moveTo>
                  <a:pt x="63" y="23249"/>
                </a:moveTo>
                <a:cubicBezTo>
                  <a:pt x="21" y="22700"/>
                  <a:pt x="0" y="22150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227"/>
                  <a:pt x="43172" y="22854"/>
                  <a:pt x="43118" y="23480"/>
                </a:cubicBezTo>
              </a:path>
              <a:path w="43200" h="23480" stroke="0" extrusionOk="0">
                <a:moveTo>
                  <a:pt x="63" y="23249"/>
                </a:moveTo>
                <a:cubicBezTo>
                  <a:pt x="21" y="22700"/>
                  <a:pt x="0" y="22150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227"/>
                  <a:pt x="43172" y="22854"/>
                  <a:pt x="43118" y="23480"/>
                </a:cubicBezTo>
                <a:lnTo>
                  <a:pt x="21600" y="2160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418" name="Text Box 154"/>
          <p:cNvSpPr txBox="1">
            <a:spLocks noChangeArrowheads="1"/>
          </p:cNvSpPr>
          <p:nvPr/>
        </p:nvSpPr>
        <p:spPr bwMode="auto">
          <a:xfrm>
            <a:off x="7010400" y="4724400"/>
            <a:ext cx="6683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5л</a:t>
            </a:r>
          </a:p>
        </p:txBody>
      </p:sp>
      <p:sp>
        <p:nvSpPr>
          <p:cNvPr id="11419" name="Text Box 155"/>
          <p:cNvSpPr txBox="1">
            <a:spLocks noChangeArrowheads="1"/>
          </p:cNvSpPr>
          <p:nvPr/>
        </p:nvSpPr>
        <p:spPr bwMode="auto">
          <a:xfrm>
            <a:off x="1524000" y="5029200"/>
            <a:ext cx="6683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5л</a:t>
            </a:r>
          </a:p>
        </p:txBody>
      </p:sp>
      <p:sp>
        <p:nvSpPr>
          <p:cNvPr id="11264" name="Заголовок 11263"/>
          <p:cNvSpPr>
            <a:spLocks noGrp="1"/>
          </p:cNvSpPr>
          <p:nvPr>
            <p:ph type="title"/>
          </p:nvPr>
        </p:nvSpPr>
        <p:spPr>
          <a:xfrm>
            <a:off x="463550" y="473257"/>
            <a:ext cx="3384376" cy="9906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Задача № 1.</a:t>
            </a:r>
            <a:endParaRPr lang="ru-RU" dirty="0"/>
          </a:p>
        </p:txBody>
      </p:sp>
      <p:sp>
        <p:nvSpPr>
          <p:cNvPr id="31" name="Нижний колонтитул 3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Компьютерный клуб «КОД» Решение логических задач</a:t>
            </a:r>
            <a:endParaRPr lang="ru-RU"/>
          </a:p>
        </p:txBody>
      </p:sp>
      <p:sp>
        <p:nvSpPr>
          <p:cNvPr id="134" name="TextBox 133"/>
          <p:cNvSpPr txBox="1"/>
          <p:nvPr/>
        </p:nvSpPr>
        <p:spPr>
          <a:xfrm>
            <a:off x="6841430" y="1730375"/>
            <a:ext cx="142413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/>
              <a:t>Ответ:</a:t>
            </a:r>
            <a:br>
              <a:rPr lang="ru-RU" sz="2000" b="1" i="1" dirty="0" smtClean="0"/>
            </a:br>
            <a:r>
              <a:rPr lang="ru-RU" sz="2000" dirty="0" smtClean="0"/>
              <a:t>10 – 0 – 0  </a:t>
            </a:r>
          </a:p>
          <a:p>
            <a:r>
              <a:rPr lang="ru-RU" sz="2000" dirty="0"/>
              <a:t>3</a:t>
            </a:r>
            <a:r>
              <a:rPr lang="ru-RU" sz="2000" dirty="0" smtClean="0"/>
              <a:t> – 0 – 7 </a:t>
            </a:r>
          </a:p>
          <a:p>
            <a:r>
              <a:rPr lang="ru-RU" sz="2000" dirty="0" smtClean="0"/>
              <a:t>3 – 2 – 5</a:t>
            </a:r>
          </a:p>
          <a:p>
            <a:r>
              <a:rPr lang="ru-RU" sz="2000" dirty="0"/>
              <a:t>5</a:t>
            </a:r>
            <a:r>
              <a:rPr lang="ru-RU" sz="2000" dirty="0" smtClean="0"/>
              <a:t> – 0 – 5</a:t>
            </a:r>
          </a:p>
        </p:txBody>
      </p:sp>
    </p:spTree>
    <p:extLst>
      <p:ext uri="{BB962C8B-B14F-4D97-AF65-F5344CB8AC3E}">
        <p14:creationId xmlns:p14="http://schemas.microsoft.com/office/powerpoint/2010/main" val="2497414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400000">
                                      <p:cBhvr>
                                        <p:cTn id="10" dur="2000" fill="hold"/>
                                        <p:tgtEl>
                                          <p:spTgt spid="114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-0.00162 C 0.02674 -0.01227 0.11823 -0.08866 0.16285 -0.0662 C 0.20747 -0.04375 0.25469 0.00949 0.26701 0.1338 C 0.27934 0.2581 0.24288 0.56597 0.23646 0.67986 " pathEditMode="relative" rAng="0" ptsTypes="aaaa">
                                      <p:cBhvr>
                                        <p:cTn id="13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000" y="29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13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500"/>
                            </p:stCondLst>
                            <p:childTnLst>
                              <p:par>
                                <p:cTn id="5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1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3000"/>
                            </p:stCondLst>
                            <p:childTnLst>
                              <p:par>
                                <p:cTn id="6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3500"/>
                            </p:stCondLst>
                            <p:childTnLst>
                              <p:par>
                                <p:cTn id="7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12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1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1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8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112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4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4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4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4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4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4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4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4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500"/>
                            </p:stCondLst>
                            <p:childTnLst>
                              <p:par>
                                <p:cTn id="119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4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4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4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4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4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4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4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4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09" grpId="0" animBg="1"/>
      <p:bldP spid="11290" grpId="0" animBg="1"/>
      <p:bldP spid="11292" grpId="0" animBg="1"/>
      <p:bldP spid="11292" grpId="1" animBg="1"/>
      <p:bldP spid="11413" grpId="0" animBg="1"/>
      <p:bldP spid="11319" grpId="0" animBg="1"/>
      <p:bldP spid="11418" grpId="0"/>
      <p:bldP spid="11419" grpId="0"/>
      <p:bldP spid="1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3"/>
          <p:cNvGrpSpPr>
            <a:grpSpLocks/>
          </p:cNvGrpSpPr>
          <p:nvPr/>
        </p:nvGrpSpPr>
        <p:grpSpPr bwMode="auto">
          <a:xfrm>
            <a:off x="336550" y="1628775"/>
            <a:ext cx="2511425" cy="557213"/>
            <a:chOff x="329" y="1416"/>
            <a:chExt cx="1379" cy="306"/>
          </a:xfrm>
        </p:grpSpPr>
        <p:sp>
          <p:nvSpPr>
            <p:cNvPr id="4200" name="Freeform 104"/>
            <p:cNvSpPr>
              <a:spLocks/>
            </p:cNvSpPr>
            <p:nvPr/>
          </p:nvSpPr>
          <p:spPr bwMode="auto">
            <a:xfrm>
              <a:off x="329" y="1416"/>
              <a:ext cx="1379" cy="306"/>
            </a:xfrm>
            <a:custGeom>
              <a:avLst/>
              <a:gdLst/>
              <a:ahLst/>
              <a:cxnLst>
                <a:cxn ang="0">
                  <a:pos x="1335" y="218"/>
                </a:cxn>
                <a:cxn ang="0">
                  <a:pos x="1173" y="266"/>
                </a:cxn>
                <a:cxn ang="0">
                  <a:pos x="921" y="296"/>
                </a:cxn>
                <a:cxn ang="0">
                  <a:pos x="507" y="302"/>
                </a:cxn>
                <a:cxn ang="0">
                  <a:pos x="233" y="270"/>
                </a:cxn>
                <a:cxn ang="0">
                  <a:pos x="61" y="222"/>
                </a:cxn>
                <a:cxn ang="0">
                  <a:pos x="7" y="172"/>
                </a:cxn>
                <a:cxn ang="0">
                  <a:pos x="22" y="133"/>
                </a:cxn>
                <a:cxn ang="0">
                  <a:pos x="100" y="85"/>
                </a:cxn>
                <a:cxn ang="0">
                  <a:pos x="301" y="33"/>
                </a:cxn>
                <a:cxn ang="0">
                  <a:pos x="670" y="3"/>
                </a:cxn>
                <a:cxn ang="0">
                  <a:pos x="967" y="15"/>
                </a:cxn>
                <a:cxn ang="0">
                  <a:pos x="1225" y="67"/>
                </a:cxn>
                <a:cxn ang="0">
                  <a:pos x="1354" y="129"/>
                </a:cxn>
                <a:cxn ang="0">
                  <a:pos x="1373" y="182"/>
                </a:cxn>
                <a:cxn ang="0">
                  <a:pos x="1335" y="214"/>
                </a:cxn>
              </a:cxnLst>
              <a:rect l="0" t="0" r="r" b="b"/>
              <a:pathLst>
                <a:path w="1379" h="306">
                  <a:moveTo>
                    <a:pt x="1335" y="218"/>
                  </a:moveTo>
                  <a:cubicBezTo>
                    <a:pt x="1308" y="226"/>
                    <a:pt x="1242" y="253"/>
                    <a:pt x="1173" y="266"/>
                  </a:cubicBezTo>
                  <a:cubicBezTo>
                    <a:pt x="1104" y="279"/>
                    <a:pt x="1032" y="290"/>
                    <a:pt x="921" y="296"/>
                  </a:cubicBezTo>
                  <a:cubicBezTo>
                    <a:pt x="810" y="302"/>
                    <a:pt x="622" y="306"/>
                    <a:pt x="507" y="302"/>
                  </a:cubicBezTo>
                  <a:cubicBezTo>
                    <a:pt x="392" y="298"/>
                    <a:pt x="307" y="283"/>
                    <a:pt x="233" y="270"/>
                  </a:cubicBezTo>
                  <a:cubicBezTo>
                    <a:pt x="159" y="257"/>
                    <a:pt x="98" y="238"/>
                    <a:pt x="61" y="222"/>
                  </a:cubicBezTo>
                  <a:cubicBezTo>
                    <a:pt x="24" y="206"/>
                    <a:pt x="14" y="187"/>
                    <a:pt x="7" y="172"/>
                  </a:cubicBezTo>
                  <a:cubicBezTo>
                    <a:pt x="0" y="157"/>
                    <a:pt x="7" y="148"/>
                    <a:pt x="22" y="133"/>
                  </a:cubicBezTo>
                  <a:cubicBezTo>
                    <a:pt x="37" y="118"/>
                    <a:pt x="53" y="102"/>
                    <a:pt x="100" y="85"/>
                  </a:cubicBezTo>
                  <a:cubicBezTo>
                    <a:pt x="147" y="68"/>
                    <a:pt x="206" y="47"/>
                    <a:pt x="301" y="33"/>
                  </a:cubicBezTo>
                  <a:cubicBezTo>
                    <a:pt x="396" y="19"/>
                    <a:pt x="559" y="6"/>
                    <a:pt x="670" y="3"/>
                  </a:cubicBezTo>
                  <a:cubicBezTo>
                    <a:pt x="781" y="0"/>
                    <a:pt x="875" y="4"/>
                    <a:pt x="967" y="15"/>
                  </a:cubicBezTo>
                  <a:cubicBezTo>
                    <a:pt x="1059" y="26"/>
                    <a:pt x="1161" y="48"/>
                    <a:pt x="1225" y="67"/>
                  </a:cubicBezTo>
                  <a:cubicBezTo>
                    <a:pt x="1289" y="86"/>
                    <a:pt x="1329" y="110"/>
                    <a:pt x="1354" y="129"/>
                  </a:cubicBezTo>
                  <a:cubicBezTo>
                    <a:pt x="1379" y="148"/>
                    <a:pt x="1376" y="168"/>
                    <a:pt x="1373" y="182"/>
                  </a:cubicBezTo>
                  <a:cubicBezTo>
                    <a:pt x="1370" y="196"/>
                    <a:pt x="1343" y="207"/>
                    <a:pt x="1335" y="214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chemeClr val="accent1"/>
                </a:gs>
                <a:gs pos="100000">
                  <a:schemeClr val="bg1"/>
                </a:gs>
              </a:gsLst>
              <a:lin ang="18900000" scaled="1"/>
            </a:gradFill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3" name="Group 105"/>
            <p:cNvGrpSpPr>
              <a:grpSpLocks/>
            </p:cNvGrpSpPr>
            <p:nvPr/>
          </p:nvGrpSpPr>
          <p:grpSpPr bwMode="auto">
            <a:xfrm>
              <a:off x="808" y="1427"/>
              <a:ext cx="417" cy="192"/>
              <a:chOff x="3156" y="2103"/>
              <a:chExt cx="436" cy="250"/>
            </a:xfrm>
          </p:grpSpPr>
          <p:sp>
            <p:nvSpPr>
              <p:cNvPr id="4202" name="Freeform 106"/>
              <p:cNvSpPr>
                <a:spLocks/>
              </p:cNvSpPr>
              <p:nvPr/>
            </p:nvSpPr>
            <p:spPr bwMode="auto">
              <a:xfrm>
                <a:off x="3156" y="2103"/>
                <a:ext cx="436" cy="244"/>
              </a:xfrm>
              <a:custGeom>
                <a:avLst/>
                <a:gdLst/>
                <a:ahLst/>
                <a:cxnLst>
                  <a:cxn ang="0">
                    <a:pos x="212" y="225"/>
                  </a:cxn>
                  <a:cxn ang="0">
                    <a:pos x="28" y="225"/>
                  </a:cxn>
                  <a:cxn ang="0">
                    <a:pos x="44" y="113"/>
                  </a:cxn>
                  <a:cxn ang="0">
                    <a:pos x="116" y="31"/>
                  </a:cxn>
                  <a:cxn ang="0">
                    <a:pos x="212" y="1"/>
                  </a:cxn>
                  <a:cxn ang="0">
                    <a:pos x="308" y="36"/>
                  </a:cxn>
                  <a:cxn ang="0">
                    <a:pos x="404" y="121"/>
                  </a:cxn>
                  <a:cxn ang="0">
                    <a:pos x="404" y="217"/>
                  </a:cxn>
                  <a:cxn ang="0">
                    <a:pos x="212" y="225"/>
                  </a:cxn>
                </a:cxnLst>
                <a:rect l="0" t="0" r="r" b="b"/>
                <a:pathLst>
                  <a:path w="436" h="244">
                    <a:moveTo>
                      <a:pt x="212" y="225"/>
                    </a:moveTo>
                    <a:cubicBezTo>
                      <a:pt x="163" y="242"/>
                      <a:pt x="56" y="244"/>
                      <a:pt x="28" y="225"/>
                    </a:cubicBezTo>
                    <a:cubicBezTo>
                      <a:pt x="0" y="206"/>
                      <a:pt x="29" y="145"/>
                      <a:pt x="44" y="113"/>
                    </a:cubicBezTo>
                    <a:cubicBezTo>
                      <a:pt x="59" y="81"/>
                      <a:pt x="88" y="50"/>
                      <a:pt x="116" y="31"/>
                    </a:cubicBezTo>
                    <a:cubicBezTo>
                      <a:pt x="144" y="12"/>
                      <a:pt x="180" y="0"/>
                      <a:pt x="212" y="1"/>
                    </a:cubicBezTo>
                    <a:cubicBezTo>
                      <a:pt x="244" y="1"/>
                      <a:pt x="276" y="16"/>
                      <a:pt x="308" y="36"/>
                    </a:cubicBezTo>
                    <a:cubicBezTo>
                      <a:pt x="340" y="56"/>
                      <a:pt x="388" y="91"/>
                      <a:pt x="404" y="121"/>
                    </a:cubicBezTo>
                    <a:cubicBezTo>
                      <a:pt x="420" y="151"/>
                      <a:pt x="436" y="200"/>
                      <a:pt x="404" y="217"/>
                    </a:cubicBezTo>
                    <a:cubicBezTo>
                      <a:pt x="372" y="234"/>
                      <a:pt x="252" y="223"/>
                      <a:pt x="212" y="225"/>
                    </a:cubicBezTo>
                    <a:close/>
                  </a:path>
                </a:pathLst>
              </a:custGeom>
              <a:solidFill>
                <a:srgbClr val="66CCFF"/>
              </a:solidFill>
              <a:ln w="19050" cap="flat" cmpd="sng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03" name="Freeform 107"/>
              <p:cNvSpPr>
                <a:spLocks/>
              </p:cNvSpPr>
              <p:nvPr/>
            </p:nvSpPr>
            <p:spPr bwMode="auto">
              <a:xfrm>
                <a:off x="3204" y="2205"/>
                <a:ext cx="337" cy="148"/>
              </a:xfrm>
              <a:custGeom>
                <a:avLst/>
                <a:gdLst/>
                <a:ahLst/>
                <a:cxnLst>
                  <a:cxn ang="0">
                    <a:pos x="36" y="131"/>
                  </a:cxn>
                  <a:cxn ang="0">
                    <a:pos x="84" y="43"/>
                  </a:cxn>
                  <a:cxn ang="0">
                    <a:pos x="164" y="3"/>
                  </a:cxn>
                  <a:cxn ang="0">
                    <a:pos x="260" y="27"/>
                  </a:cxn>
                  <a:cxn ang="0">
                    <a:pos x="300" y="131"/>
                  </a:cxn>
                  <a:cxn ang="0">
                    <a:pos x="36" y="131"/>
                  </a:cxn>
                </a:cxnLst>
                <a:rect l="0" t="0" r="r" b="b"/>
                <a:pathLst>
                  <a:path w="337" h="148">
                    <a:moveTo>
                      <a:pt x="36" y="131"/>
                    </a:moveTo>
                    <a:cubicBezTo>
                      <a:pt x="0" y="116"/>
                      <a:pt x="63" y="64"/>
                      <a:pt x="84" y="43"/>
                    </a:cubicBezTo>
                    <a:cubicBezTo>
                      <a:pt x="105" y="22"/>
                      <a:pt x="135" y="6"/>
                      <a:pt x="164" y="3"/>
                    </a:cubicBezTo>
                    <a:cubicBezTo>
                      <a:pt x="193" y="0"/>
                      <a:pt x="237" y="6"/>
                      <a:pt x="260" y="27"/>
                    </a:cubicBezTo>
                    <a:cubicBezTo>
                      <a:pt x="283" y="48"/>
                      <a:pt x="337" y="114"/>
                      <a:pt x="300" y="131"/>
                    </a:cubicBezTo>
                    <a:cubicBezTo>
                      <a:pt x="263" y="148"/>
                      <a:pt x="91" y="131"/>
                      <a:pt x="36" y="131"/>
                    </a:cubicBezTo>
                    <a:close/>
                  </a:path>
                </a:pathLst>
              </a:custGeom>
              <a:solidFill>
                <a:schemeClr val="bg1"/>
              </a:solidFill>
              <a:ln w="190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4121" name="Rectangle 25"/>
          <p:cNvSpPr>
            <a:spLocks noChangeArrowheads="1"/>
          </p:cNvSpPr>
          <p:nvPr/>
        </p:nvSpPr>
        <p:spPr bwMode="auto">
          <a:xfrm>
            <a:off x="3626838" y="586600"/>
            <a:ext cx="5409658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ru-RU" sz="2400" dirty="0" smtClean="0"/>
              <a:t>В </a:t>
            </a:r>
            <a:r>
              <a:rPr lang="ru-RU" sz="2400" dirty="0"/>
              <a:t>первый сосуд входит 8 л и он наполнен водой. Имеются еще два пустых сосуда ёмкостью 5л и 3л. Как с помощью этих сосудов отмерить ровно 1 л?</a:t>
            </a:r>
          </a:p>
        </p:txBody>
      </p:sp>
      <p:sp>
        <p:nvSpPr>
          <p:cNvPr id="4122" name="Arc 26"/>
          <p:cNvSpPr>
            <a:spLocks/>
          </p:cNvSpPr>
          <p:nvPr/>
        </p:nvSpPr>
        <p:spPr bwMode="auto">
          <a:xfrm>
            <a:off x="4819650" y="4364038"/>
            <a:ext cx="960438" cy="144462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63 w 43200"/>
              <a:gd name="T1" fmla="*/ 23250 h 23480"/>
              <a:gd name="T2" fmla="*/ 43118 w 43200"/>
              <a:gd name="T3" fmla="*/ 23480 h 23480"/>
              <a:gd name="T4" fmla="*/ 21600 w 43200"/>
              <a:gd name="T5" fmla="*/ 21600 h 23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3480" fill="none" extrusionOk="0">
                <a:moveTo>
                  <a:pt x="63" y="23249"/>
                </a:moveTo>
                <a:cubicBezTo>
                  <a:pt x="21" y="22700"/>
                  <a:pt x="0" y="22150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227"/>
                  <a:pt x="43172" y="22854"/>
                  <a:pt x="43118" y="23480"/>
                </a:cubicBezTo>
              </a:path>
              <a:path w="43200" h="23480" stroke="0" extrusionOk="0">
                <a:moveTo>
                  <a:pt x="63" y="23249"/>
                </a:moveTo>
                <a:cubicBezTo>
                  <a:pt x="21" y="22700"/>
                  <a:pt x="0" y="22150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227"/>
                  <a:pt x="43172" y="22854"/>
                  <a:pt x="43118" y="23480"/>
                </a:cubicBezTo>
                <a:lnTo>
                  <a:pt x="21600" y="21600"/>
                </a:lnTo>
                <a:close/>
              </a:path>
            </a:pathLst>
          </a:custGeom>
          <a:noFill/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23" name="Freeform 27"/>
          <p:cNvSpPr>
            <a:spLocks/>
          </p:cNvSpPr>
          <p:nvPr/>
        </p:nvSpPr>
        <p:spPr bwMode="auto">
          <a:xfrm>
            <a:off x="4959350" y="4794250"/>
            <a:ext cx="677863" cy="349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6" y="15"/>
              </a:cxn>
              <a:cxn ang="0">
                <a:pos x="283" y="21"/>
              </a:cxn>
              <a:cxn ang="0">
                <a:pos x="427" y="9"/>
              </a:cxn>
            </a:cxnLst>
            <a:rect l="0" t="0" r="r" b="b"/>
            <a:pathLst>
              <a:path w="427" h="22">
                <a:moveTo>
                  <a:pt x="0" y="0"/>
                </a:moveTo>
                <a:cubicBezTo>
                  <a:pt x="18" y="2"/>
                  <a:pt x="59" y="12"/>
                  <a:pt x="106" y="15"/>
                </a:cubicBezTo>
                <a:cubicBezTo>
                  <a:pt x="153" y="18"/>
                  <a:pt x="230" y="22"/>
                  <a:pt x="283" y="21"/>
                </a:cubicBezTo>
                <a:cubicBezTo>
                  <a:pt x="336" y="20"/>
                  <a:pt x="397" y="12"/>
                  <a:pt x="427" y="9"/>
                </a:cubicBezTo>
              </a:path>
            </a:pathLst>
          </a:custGeom>
          <a:noFill/>
          <a:ln w="9525" cap="rnd">
            <a:solidFill>
              <a:schemeClr val="accent2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24" name="Freeform 28"/>
          <p:cNvSpPr>
            <a:spLocks/>
          </p:cNvSpPr>
          <p:nvPr/>
        </p:nvSpPr>
        <p:spPr bwMode="auto">
          <a:xfrm>
            <a:off x="5103813" y="4518025"/>
            <a:ext cx="922337" cy="2022475"/>
          </a:xfrm>
          <a:custGeom>
            <a:avLst/>
            <a:gdLst/>
            <a:ahLst/>
            <a:cxnLst>
              <a:cxn ang="0">
                <a:pos x="423" y="0"/>
              </a:cxn>
              <a:cxn ang="0">
                <a:pos x="383" y="114"/>
              </a:cxn>
              <a:cxn ang="0">
                <a:pos x="318" y="182"/>
              </a:cxn>
              <a:cxn ang="0">
                <a:pos x="354" y="245"/>
              </a:cxn>
              <a:cxn ang="0">
                <a:pos x="481" y="281"/>
              </a:cxn>
              <a:cxn ang="0">
                <a:pos x="536" y="326"/>
              </a:cxn>
              <a:cxn ang="0">
                <a:pos x="554" y="398"/>
              </a:cxn>
              <a:cxn ang="0">
                <a:pos x="572" y="757"/>
              </a:cxn>
              <a:cxn ang="0">
                <a:pos x="572" y="1133"/>
              </a:cxn>
              <a:cxn ang="0">
                <a:pos x="517" y="1232"/>
              </a:cxn>
              <a:cxn ang="0">
                <a:pos x="372" y="1268"/>
              </a:cxn>
              <a:cxn ang="0">
                <a:pos x="0" y="1268"/>
              </a:cxn>
            </a:cxnLst>
            <a:rect l="0" t="0" r="r" b="b"/>
            <a:pathLst>
              <a:path w="581" h="1274">
                <a:moveTo>
                  <a:pt x="423" y="0"/>
                </a:moveTo>
                <a:cubicBezTo>
                  <a:pt x="416" y="19"/>
                  <a:pt x="400" y="84"/>
                  <a:pt x="383" y="114"/>
                </a:cubicBezTo>
                <a:cubicBezTo>
                  <a:pt x="366" y="144"/>
                  <a:pt x="323" y="160"/>
                  <a:pt x="318" y="182"/>
                </a:cubicBezTo>
                <a:cubicBezTo>
                  <a:pt x="313" y="204"/>
                  <a:pt x="327" y="229"/>
                  <a:pt x="354" y="245"/>
                </a:cubicBezTo>
                <a:cubicBezTo>
                  <a:pt x="381" y="261"/>
                  <a:pt x="451" y="268"/>
                  <a:pt x="481" y="281"/>
                </a:cubicBezTo>
                <a:cubicBezTo>
                  <a:pt x="511" y="295"/>
                  <a:pt x="524" y="306"/>
                  <a:pt x="536" y="326"/>
                </a:cubicBezTo>
                <a:cubicBezTo>
                  <a:pt x="548" y="346"/>
                  <a:pt x="548" y="326"/>
                  <a:pt x="554" y="398"/>
                </a:cubicBezTo>
                <a:cubicBezTo>
                  <a:pt x="560" y="469"/>
                  <a:pt x="569" y="634"/>
                  <a:pt x="572" y="757"/>
                </a:cubicBezTo>
                <a:cubicBezTo>
                  <a:pt x="575" y="879"/>
                  <a:pt x="581" y="1054"/>
                  <a:pt x="572" y="1133"/>
                </a:cubicBezTo>
                <a:cubicBezTo>
                  <a:pt x="563" y="1212"/>
                  <a:pt x="551" y="1210"/>
                  <a:pt x="517" y="1232"/>
                </a:cubicBezTo>
                <a:cubicBezTo>
                  <a:pt x="484" y="1254"/>
                  <a:pt x="458" y="1262"/>
                  <a:pt x="372" y="1268"/>
                </a:cubicBezTo>
                <a:cubicBezTo>
                  <a:pt x="286" y="1274"/>
                  <a:pt x="78" y="1268"/>
                  <a:pt x="0" y="1268"/>
                </a:cubicBezTo>
              </a:path>
            </a:pathLst>
          </a:custGeom>
          <a:gradFill rotWithShape="1">
            <a:gsLst>
              <a:gs pos="0">
                <a:srgbClr val="D9FFFF">
                  <a:alpha val="47000"/>
                </a:srgbClr>
              </a:gs>
              <a:gs pos="50000">
                <a:schemeClr val="bg1">
                  <a:alpha val="53000"/>
                </a:schemeClr>
              </a:gs>
              <a:gs pos="100000">
                <a:srgbClr val="D9FFFF">
                  <a:alpha val="47000"/>
                </a:srgbClr>
              </a:gs>
            </a:gsLst>
            <a:lin ang="18900000" scaled="1"/>
          </a:gradFill>
          <a:ln w="952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25" name="Freeform 29"/>
          <p:cNvSpPr>
            <a:spLocks/>
          </p:cNvSpPr>
          <p:nvPr/>
        </p:nvSpPr>
        <p:spPr bwMode="auto">
          <a:xfrm>
            <a:off x="4603750" y="4513263"/>
            <a:ext cx="514350" cy="2027237"/>
          </a:xfrm>
          <a:custGeom>
            <a:avLst/>
            <a:gdLst/>
            <a:ahLst/>
            <a:cxnLst>
              <a:cxn ang="0">
                <a:pos x="240" y="0"/>
              </a:cxn>
              <a:cxn ang="0">
                <a:pos x="295" y="206"/>
              </a:cxn>
              <a:cxn ang="0">
                <a:pos x="412" y="330"/>
              </a:cxn>
              <a:cxn ang="0">
                <a:pos x="352" y="444"/>
              </a:cxn>
              <a:cxn ang="0">
                <a:pos x="131" y="517"/>
              </a:cxn>
              <a:cxn ang="0">
                <a:pos x="38" y="600"/>
              </a:cxn>
              <a:cxn ang="0">
                <a:pos x="11" y="729"/>
              </a:cxn>
              <a:cxn ang="0">
                <a:pos x="3" y="1370"/>
              </a:cxn>
              <a:cxn ang="0">
                <a:pos x="28" y="2042"/>
              </a:cxn>
              <a:cxn ang="0">
                <a:pos x="131" y="2214"/>
              </a:cxn>
              <a:cxn ang="0">
                <a:pos x="389" y="2268"/>
              </a:cxn>
              <a:cxn ang="0">
                <a:pos x="571" y="2270"/>
              </a:cxn>
            </a:cxnLst>
            <a:rect l="0" t="0" r="r" b="b"/>
            <a:pathLst>
              <a:path w="571" h="2277">
                <a:moveTo>
                  <a:pt x="240" y="0"/>
                </a:moveTo>
                <a:cubicBezTo>
                  <a:pt x="253" y="76"/>
                  <a:pt x="266" y="151"/>
                  <a:pt x="295" y="206"/>
                </a:cubicBezTo>
                <a:cubicBezTo>
                  <a:pt x="324" y="261"/>
                  <a:pt x="403" y="290"/>
                  <a:pt x="412" y="330"/>
                </a:cubicBezTo>
                <a:cubicBezTo>
                  <a:pt x="422" y="370"/>
                  <a:pt x="399" y="413"/>
                  <a:pt x="352" y="444"/>
                </a:cubicBezTo>
                <a:cubicBezTo>
                  <a:pt x="305" y="475"/>
                  <a:pt x="183" y="491"/>
                  <a:pt x="131" y="517"/>
                </a:cubicBezTo>
                <a:cubicBezTo>
                  <a:pt x="79" y="543"/>
                  <a:pt x="58" y="564"/>
                  <a:pt x="38" y="600"/>
                </a:cubicBezTo>
                <a:cubicBezTo>
                  <a:pt x="18" y="636"/>
                  <a:pt x="17" y="601"/>
                  <a:pt x="11" y="729"/>
                </a:cubicBezTo>
                <a:cubicBezTo>
                  <a:pt x="5" y="858"/>
                  <a:pt x="0" y="1151"/>
                  <a:pt x="3" y="1370"/>
                </a:cubicBezTo>
                <a:cubicBezTo>
                  <a:pt x="6" y="1589"/>
                  <a:pt x="7" y="1901"/>
                  <a:pt x="28" y="2042"/>
                </a:cubicBezTo>
                <a:cubicBezTo>
                  <a:pt x="50" y="2182"/>
                  <a:pt x="70" y="2176"/>
                  <a:pt x="131" y="2214"/>
                </a:cubicBezTo>
                <a:cubicBezTo>
                  <a:pt x="191" y="2252"/>
                  <a:pt x="316" y="2259"/>
                  <a:pt x="389" y="2268"/>
                </a:cubicBezTo>
                <a:cubicBezTo>
                  <a:pt x="462" y="2277"/>
                  <a:pt x="533" y="2270"/>
                  <a:pt x="571" y="2270"/>
                </a:cubicBezTo>
              </a:path>
            </a:pathLst>
          </a:custGeom>
          <a:gradFill rotWithShape="1">
            <a:gsLst>
              <a:gs pos="0">
                <a:srgbClr val="D9FFFF">
                  <a:alpha val="47000"/>
                </a:srgbClr>
              </a:gs>
              <a:gs pos="50000">
                <a:schemeClr val="bg1">
                  <a:alpha val="53000"/>
                </a:schemeClr>
              </a:gs>
              <a:gs pos="100000">
                <a:srgbClr val="D9FFFF">
                  <a:alpha val="47000"/>
                </a:srgbClr>
              </a:gs>
            </a:gsLst>
            <a:lin ang="18900000" scaled="1"/>
          </a:gradFill>
          <a:ln w="952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9" name="Group 30"/>
          <p:cNvGrpSpPr>
            <a:grpSpLocks/>
          </p:cNvGrpSpPr>
          <p:nvPr/>
        </p:nvGrpSpPr>
        <p:grpSpPr bwMode="auto">
          <a:xfrm>
            <a:off x="4600575" y="4786313"/>
            <a:ext cx="1406525" cy="585787"/>
            <a:chOff x="1844" y="1883"/>
            <a:chExt cx="735" cy="322"/>
          </a:xfrm>
        </p:grpSpPr>
        <p:sp>
          <p:nvSpPr>
            <p:cNvPr id="4127" name="Freeform 31"/>
            <p:cNvSpPr>
              <a:spLocks/>
            </p:cNvSpPr>
            <p:nvPr/>
          </p:nvSpPr>
          <p:spPr bwMode="auto">
            <a:xfrm>
              <a:off x="1844" y="1883"/>
              <a:ext cx="735" cy="322"/>
            </a:xfrm>
            <a:custGeom>
              <a:avLst/>
              <a:gdLst/>
              <a:ahLst/>
              <a:cxnLst>
                <a:cxn ang="0">
                  <a:pos x="4" y="312"/>
                </a:cxn>
                <a:cxn ang="0">
                  <a:pos x="103" y="317"/>
                </a:cxn>
                <a:cxn ang="0">
                  <a:pos x="346" y="319"/>
                </a:cxn>
                <a:cxn ang="0">
                  <a:pos x="592" y="322"/>
                </a:cxn>
                <a:cxn ang="0">
                  <a:pos x="700" y="318"/>
                </a:cxn>
                <a:cxn ang="0">
                  <a:pos x="730" y="316"/>
                </a:cxn>
                <a:cxn ang="0">
                  <a:pos x="733" y="307"/>
                </a:cxn>
                <a:cxn ang="0">
                  <a:pos x="730" y="283"/>
                </a:cxn>
                <a:cxn ang="0">
                  <a:pos x="730" y="256"/>
                </a:cxn>
                <a:cxn ang="0">
                  <a:pos x="709" y="129"/>
                </a:cxn>
                <a:cxn ang="0">
                  <a:pos x="637" y="94"/>
                </a:cxn>
                <a:cxn ang="0">
                  <a:pos x="586" y="82"/>
                </a:cxn>
                <a:cxn ang="0">
                  <a:pos x="546" y="57"/>
                </a:cxn>
                <a:cxn ang="0">
                  <a:pos x="531" y="28"/>
                </a:cxn>
                <a:cxn ang="0">
                  <a:pos x="529" y="13"/>
                </a:cxn>
                <a:cxn ang="0">
                  <a:pos x="534" y="4"/>
                </a:cxn>
                <a:cxn ang="0">
                  <a:pos x="457" y="16"/>
                </a:cxn>
                <a:cxn ang="0">
                  <a:pos x="337" y="16"/>
                </a:cxn>
                <a:cxn ang="0">
                  <a:pos x="193" y="1"/>
                </a:cxn>
                <a:cxn ang="0">
                  <a:pos x="193" y="12"/>
                </a:cxn>
                <a:cxn ang="0">
                  <a:pos x="190" y="46"/>
                </a:cxn>
                <a:cxn ang="0">
                  <a:pos x="166" y="70"/>
                </a:cxn>
                <a:cxn ang="0">
                  <a:pos x="133" y="86"/>
                </a:cxn>
                <a:cxn ang="0">
                  <a:pos x="46" y="117"/>
                </a:cxn>
                <a:cxn ang="0">
                  <a:pos x="7" y="166"/>
                </a:cxn>
                <a:cxn ang="0">
                  <a:pos x="1" y="279"/>
                </a:cxn>
                <a:cxn ang="0">
                  <a:pos x="6" y="304"/>
                </a:cxn>
                <a:cxn ang="0">
                  <a:pos x="4" y="312"/>
                </a:cxn>
              </a:cxnLst>
              <a:rect l="0" t="0" r="r" b="b"/>
              <a:pathLst>
                <a:path w="735" h="322">
                  <a:moveTo>
                    <a:pt x="4" y="312"/>
                  </a:moveTo>
                  <a:cubicBezTo>
                    <a:pt x="22" y="314"/>
                    <a:pt x="46" y="315"/>
                    <a:pt x="103" y="317"/>
                  </a:cubicBezTo>
                  <a:cubicBezTo>
                    <a:pt x="160" y="318"/>
                    <a:pt x="265" y="318"/>
                    <a:pt x="346" y="319"/>
                  </a:cubicBezTo>
                  <a:cubicBezTo>
                    <a:pt x="427" y="320"/>
                    <a:pt x="533" y="322"/>
                    <a:pt x="592" y="322"/>
                  </a:cubicBezTo>
                  <a:cubicBezTo>
                    <a:pt x="651" y="322"/>
                    <a:pt x="677" y="319"/>
                    <a:pt x="700" y="318"/>
                  </a:cubicBezTo>
                  <a:cubicBezTo>
                    <a:pt x="723" y="317"/>
                    <a:pt x="725" y="318"/>
                    <a:pt x="730" y="316"/>
                  </a:cubicBezTo>
                  <a:cubicBezTo>
                    <a:pt x="735" y="314"/>
                    <a:pt x="733" y="312"/>
                    <a:pt x="733" y="307"/>
                  </a:cubicBezTo>
                  <a:cubicBezTo>
                    <a:pt x="733" y="302"/>
                    <a:pt x="730" y="291"/>
                    <a:pt x="730" y="283"/>
                  </a:cubicBezTo>
                  <a:cubicBezTo>
                    <a:pt x="730" y="275"/>
                    <a:pt x="733" y="282"/>
                    <a:pt x="730" y="256"/>
                  </a:cubicBezTo>
                  <a:cubicBezTo>
                    <a:pt x="727" y="230"/>
                    <a:pt x="725" y="156"/>
                    <a:pt x="709" y="129"/>
                  </a:cubicBezTo>
                  <a:cubicBezTo>
                    <a:pt x="693" y="102"/>
                    <a:pt x="657" y="102"/>
                    <a:pt x="637" y="94"/>
                  </a:cubicBezTo>
                  <a:cubicBezTo>
                    <a:pt x="617" y="86"/>
                    <a:pt x="601" y="88"/>
                    <a:pt x="586" y="82"/>
                  </a:cubicBezTo>
                  <a:cubicBezTo>
                    <a:pt x="571" y="76"/>
                    <a:pt x="555" y="66"/>
                    <a:pt x="546" y="57"/>
                  </a:cubicBezTo>
                  <a:cubicBezTo>
                    <a:pt x="537" y="48"/>
                    <a:pt x="534" y="35"/>
                    <a:pt x="531" y="28"/>
                  </a:cubicBezTo>
                  <a:cubicBezTo>
                    <a:pt x="528" y="21"/>
                    <a:pt x="528" y="17"/>
                    <a:pt x="529" y="13"/>
                  </a:cubicBezTo>
                  <a:cubicBezTo>
                    <a:pt x="530" y="9"/>
                    <a:pt x="546" y="3"/>
                    <a:pt x="534" y="4"/>
                  </a:cubicBezTo>
                  <a:cubicBezTo>
                    <a:pt x="522" y="5"/>
                    <a:pt x="490" y="14"/>
                    <a:pt x="457" y="16"/>
                  </a:cubicBezTo>
                  <a:cubicBezTo>
                    <a:pt x="424" y="18"/>
                    <a:pt x="381" y="19"/>
                    <a:pt x="337" y="16"/>
                  </a:cubicBezTo>
                  <a:cubicBezTo>
                    <a:pt x="293" y="13"/>
                    <a:pt x="217" y="2"/>
                    <a:pt x="193" y="1"/>
                  </a:cubicBezTo>
                  <a:cubicBezTo>
                    <a:pt x="169" y="0"/>
                    <a:pt x="193" y="5"/>
                    <a:pt x="193" y="12"/>
                  </a:cubicBezTo>
                  <a:cubicBezTo>
                    <a:pt x="193" y="19"/>
                    <a:pt x="194" y="36"/>
                    <a:pt x="190" y="46"/>
                  </a:cubicBezTo>
                  <a:cubicBezTo>
                    <a:pt x="186" y="56"/>
                    <a:pt x="175" y="63"/>
                    <a:pt x="166" y="70"/>
                  </a:cubicBezTo>
                  <a:cubicBezTo>
                    <a:pt x="157" y="77"/>
                    <a:pt x="153" y="78"/>
                    <a:pt x="133" y="86"/>
                  </a:cubicBezTo>
                  <a:cubicBezTo>
                    <a:pt x="113" y="94"/>
                    <a:pt x="67" y="104"/>
                    <a:pt x="46" y="117"/>
                  </a:cubicBezTo>
                  <a:cubicBezTo>
                    <a:pt x="25" y="130"/>
                    <a:pt x="14" y="139"/>
                    <a:pt x="7" y="166"/>
                  </a:cubicBezTo>
                  <a:cubicBezTo>
                    <a:pt x="0" y="193"/>
                    <a:pt x="1" y="256"/>
                    <a:pt x="1" y="279"/>
                  </a:cubicBezTo>
                  <a:cubicBezTo>
                    <a:pt x="1" y="302"/>
                    <a:pt x="6" y="299"/>
                    <a:pt x="6" y="304"/>
                  </a:cubicBezTo>
                  <a:cubicBezTo>
                    <a:pt x="6" y="309"/>
                    <a:pt x="4" y="310"/>
                    <a:pt x="4" y="312"/>
                  </a:cubicBezTo>
                  <a:close/>
                </a:path>
              </a:pathLst>
            </a:custGeom>
            <a:gradFill rotWithShape="1">
              <a:gsLst>
                <a:gs pos="0">
                  <a:srgbClr val="3399FF">
                    <a:alpha val="87000"/>
                  </a:srgbClr>
                </a:gs>
                <a:gs pos="50000">
                  <a:srgbClr val="EBF7FF">
                    <a:alpha val="60001"/>
                  </a:srgbClr>
                </a:gs>
                <a:gs pos="100000">
                  <a:srgbClr val="3399FF">
                    <a:alpha val="87000"/>
                  </a:srgbClr>
                </a:gs>
              </a:gsLst>
              <a:lin ang="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128" name="Freeform 32"/>
            <p:cNvSpPr>
              <a:spLocks/>
            </p:cNvSpPr>
            <p:nvPr/>
          </p:nvSpPr>
          <p:spPr bwMode="auto">
            <a:xfrm>
              <a:off x="2032" y="1888"/>
              <a:ext cx="348" cy="1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4" y="16"/>
                </a:cxn>
                <a:cxn ang="0">
                  <a:pos x="348" y="10"/>
                </a:cxn>
              </a:cxnLst>
              <a:rect l="0" t="0" r="r" b="b"/>
              <a:pathLst>
                <a:path w="348" h="18">
                  <a:moveTo>
                    <a:pt x="0" y="0"/>
                  </a:moveTo>
                  <a:cubicBezTo>
                    <a:pt x="24" y="3"/>
                    <a:pt x="86" y="14"/>
                    <a:pt x="144" y="16"/>
                  </a:cubicBezTo>
                  <a:cubicBezTo>
                    <a:pt x="202" y="18"/>
                    <a:pt x="306" y="11"/>
                    <a:pt x="348" y="10"/>
                  </a:cubicBezTo>
                </a:path>
              </a:pathLst>
            </a:custGeom>
            <a:gradFill rotWithShape="1">
              <a:gsLst>
                <a:gs pos="0">
                  <a:srgbClr val="3399FF">
                    <a:alpha val="87000"/>
                  </a:srgbClr>
                </a:gs>
                <a:gs pos="50000">
                  <a:srgbClr val="EBF7FF">
                    <a:alpha val="60001"/>
                  </a:srgbClr>
                </a:gs>
                <a:gs pos="100000">
                  <a:srgbClr val="3399FF">
                    <a:alpha val="87000"/>
                  </a:srgbClr>
                </a:gs>
              </a:gsLst>
              <a:lin ang="0" scaled="1"/>
            </a:gradFill>
            <a:ln w="9525" cap="flat">
              <a:solidFill>
                <a:srgbClr val="007BF6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0" name="Group 33"/>
          <p:cNvGrpSpPr>
            <a:grpSpLocks/>
          </p:cNvGrpSpPr>
          <p:nvPr/>
        </p:nvGrpSpPr>
        <p:grpSpPr bwMode="auto">
          <a:xfrm>
            <a:off x="4575175" y="5346700"/>
            <a:ext cx="1485900" cy="614363"/>
            <a:chOff x="1834" y="2188"/>
            <a:chExt cx="777" cy="338"/>
          </a:xfrm>
        </p:grpSpPr>
        <p:sp>
          <p:nvSpPr>
            <p:cNvPr id="4130" name="Freeform 34"/>
            <p:cNvSpPr>
              <a:spLocks/>
            </p:cNvSpPr>
            <p:nvPr/>
          </p:nvSpPr>
          <p:spPr bwMode="auto">
            <a:xfrm>
              <a:off x="1834" y="2188"/>
              <a:ext cx="777" cy="338"/>
            </a:xfrm>
            <a:custGeom>
              <a:avLst/>
              <a:gdLst/>
              <a:ahLst/>
              <a:cxnLst>
                <a:cxn ang="0">
                  <a:pos x="17" y="310"/>
                </a:cxn>
                <a:cxn ang="0">
                  <a:pos x="116" y="317"/>
                </a:cxn>
                <a:cxn ang="0">
                  <a:pos x="359" y="320"/>
                </a:cxn>
                <a:cxn ang="0">
                  <a:pos x="605" y="324"/>
                </a:cxn>
                <a:cxn ang="0">
                  <a:pos x="752" y="320"/>
                </a:cxn>
                <a:cxn ang="0">
                  <a:pos x="755" y="292"/>
                </a:cxn>
                <a:cxn ang="0">
                  <a:pos x="749" y="46"/>
                </a:cxn>
                <a:cxn ang="0">
                  <a:pos x="739" y="14"/>
                </a:cxn>
                <a:cxn ang="0">
                  <a:pos x="728" y="7"/>
                </a:cxn>
                <a:cxn ang="0">
                  <a:pos x="700" y="11"/>
                </a:cxn>
                <a:cxn ang="0">
                  <a:pos x="470" y="14"/>
                </a:cxn>
                <a:cxn ang="0">
                  <a:pos x="188" y="14"/>
                </a:cxn>
                <a:cxn ang="0">
                  <a:pos x="29" y="16"/>
                </a:cxn>
                <a:cxn ang="0">
                  <a:pos x="11" y="21"/>
                </a:cxn>
                <a:cxn ang="0">
                  <a:pos x="10" y="31"/>
                </a:cxn>
                <a:cxn ang="0">
                  <a:pos x="11" y="46"/>
                </a:cxn>
                <a:cxn ang="0">
                  <a:pos x="8" y="143"/>
                </a:cxn>
                <a:cxn ang="0">
                  <a:pos x="14" y="264"/>
                </a:cxn>
                <a:cxn ang="0">
                  <a:pos x="17" y="310"/>
                </a:cxn>
              </a:cxnLst>
              <a:rect l="0" t="0" r="r" b="b"/>
              <a:pathLst>
                <a:path w="777" h="338">
                  <a:moveTo>
                    <a:pt x="17" y="310"/>
                  </a:moveTo>
                  <a:cubicBezTo>
                    <a:pt x="34" y="318"/>
                    <a:pt x="59" y="314"/>
                    <a:pt x="116" y="317"/>
                  </a:cubicBezTo>
                  <a:cubicBezTo>
                    <a:pt x="173" y="319"/>
                    <a:pt x="278" y="319"/>
                    <a:pt x="359" y="320"/>
                  </a:cubicBezTo>
                  <a:cubicBezTo>
                    <a:pt x="440" y="321"/>
                    <a:pt x="540" y="324"/>
                    <a:pt x="605" y="324"/>
                  </a:cubicBezTo>
                  <a:cubicBezTo>
                    <a:pt x="670" y="324"/>
                    <a:pt x="727" y="325"/>
                    <a:pt x="752" y="320"/>
                  </a:cubicBezTo>
                  <a:cubicBezTo>
                    <a:pt x="777" y="316"/>
                    <a:pt x="755" y="338"/>
                    <a:pt x="755" y="292"/>
                  </a:cubicBezTo>
                  <a:cubicBezTo>
                    <a:pt x="755" y="246"/>
                    <a:pt x="752" y="92"/>
                    <a:pt x="749" y="46"/>
                  </a:cubicBezTo>
                  <a:cubicBezTo>
                    <a:pt x="746" y="0"/>
                    <a:pt x="742" y="20"/>
                    <a:pt x="739" y="14"/>
                  </a:cubicBezTo>
                  <a:cubicBezTo>
                    <a:pt x="736" y="8"/>
                    <a:pt x="734" y="7"/>
                    <a:pt x="728" y="7"/>
                  </a:cubicBezTo>
                  <a:cubicBezTo>
                    <a:pt x="722" y="7"/>
                    <a:pt x="743" y="10"/>
                    <a:pt x="700" y="11"/>
                  </a:cubicBezTo>
                  <a:cubicBezTo>
                    <a:pt x="657" y="12"/>
                    <a:pt x="555" y="14"/>
                    <a:pt x="470" y="14"/>
                  </a:cubicBezTo>
                  <a:cubicBezTo>
                    <a:pt x="385" y="14"/>
                    <a:pt x="261" y="14"/>
                    <a:pt x="188" y="14"/>
                  </a:cubicBezTo>
                  <a:cubicBezTo>
                    <a:pt x="115" y="14"/>
                    <a:pt x="58" y="15"/>
                    <a:pt x="29" y="16"/>
                  </a:cubicBezTo>
                  <a:cubicBezTo>
                    <a:pt x="0" y="17"/>
                    <a:pt x="14" y="19"/>
                    <a:pt x="11" y="21"/>
                  </a:cubicBezTo>
                  <a:cubicBezTo>
                    <a:pt x="8" y="23"/>
                    <a:pt x="10" y="27"/>
                    <a:pt x="10" y="31"/>
                  </a:cubicBezTo>
                  <a:cubicBezTo>
                    <a:pt x="10" y="35"/>
                    <a:pt x="11" y="27"/>
                    <a:pt x="11" y="46"/>
                  </a:cubicBezTo>
                  <a:cubicBezTo>
                    <a:pt x="11" y="65"/>
                    <a:pt x="7" y="106"/>
                    <a:pt x="8" y="143"/>
                  </a:cubicBezTo>
                  <a:cubicBezTo>
                    <a:pt x="9" y="180"/>
                    <a:pt x="13" y="236"/>
                    <a:pt x="14" y="264"/>
                  </a:cubicBezTo>
                  <a:cubicBezTo>
                    <a:pt x="15" y="291"/>
                    <a:pt x="5" y="303"/>
                    <a:pt x="17" y="310"/>
                  </a:cubicBezTo>
                  <a:close/>
                </a:path>
              </a:pathLst>
            </a:custGeom>
            <a:gradFill rotWithShape="1">
              <a:gsLst>
                <a:gs pos="0">
                  <a:srgbClr val="3399FF">
                    <a:alpha val="87000"/>
                  </a:srgbClr>
                </a:gs>
                <a:gs pos="50000">
                  <a:srgbClr val="EBF7FF">
                    <a:alpha val="60001"/>
                  </a:srgbClr>
                </a:gs>
                <a:gs pos="100000">
                  <a:srgbClr val="3399FF">
                    <a:alpha val="87000"/>
                  </a:srgbClr>
                </a:gs>
              </a:gsLst>
              <a:lin ang="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131" name="Freeform 35"/>
            <p:cNvSpPr>
              <a:spLocks/>
            </p:cNvSpPr>
            <p:nvPr/>
          </p:nvSpPr>
          <p:spPr bwMode="auto">
            <a:xfrm>
              <a:off x="1842" y="2200"/>
              <a:ext cx="740" cy="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70" y="16"/>
                </a:cxn>
                <a:cxn ang="0">
                  <a:pos x="740" y="2"/>
                </a:cxn>
              </a:cxnLst>
              <a:rect l="0" t="0" r="r" b="b"/>
              <a:pathLst>
                <a:path w="740" h="16">
                  <a:moveTo>
                    <a:pt x="0" y="0"/>
                  </a:moveTo>
                  <a:cubicBezTo>
                    <a:pt x="62" y="2"/>
                    <a:pt x="247" y="16"/>
                    <a:pt x="370" y="16"/>
                  </a:cubicBezTo>
                  <a:cubicBezTo>
                    <a:pt x="493" y="16"/>
                    <a:pt x="663" y="5"/>
                    <a:pt x="740" y="2"/>
                  </a:cubicBezTo>
                </a:path>
              </a:pathLst>
            </a:custGeom>
            <a:gradFill rotWithShape="1">
              <a:gsLst>
                <a:gs pos="0">
                  <a:srgbClr val="3399FF">
                    <a:alpha val="87000"/>
                  </a:srgbClr>
                </a:gs>
                <a:gs pos="50000">
                  <a:srgbClr val="EBF7FF">
                    <a:alpha val="60001"/>
                  </a:srgbClr>
                </a:gs>
                <a:gs pos="100000">
                  <a:srgbClr val="3399FF">
                    <a:alpha val="87000"/>
                  </a:srgbClr>
                </a:gs>
              </a:gsLst>
              <a:lin ang="0" scaled="1"/>
            </a:gradFill>
            <a:ln w="9525" cap="flat">
              <a:solidFill>
                <a:srgbClr val="007BF6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1" name="Group 36"/>
          <p:cNvGrpSpPr>
            <a:grpSpLocks/>
          </p:cNvGrpSpPr>
          <p:nvPr/>
        </p:nvGrpSpPr>
        <p:grpSpPr bwMode="auto">
          <a:xfrm>
            <a:off x="4598988" y="5881688"/>
            <a:ext cx="1455737" cy="671512"/>
            <a:chOff x="1843" y="2479"/>
            <a:chExt cx="761" cy="369"/>
          </a:xfrm>
        </p:grpSpPr>
        <p:sp>
          <p:nvSpPr>
            <p:cNvPr id="4133" name="Freeform 37"/>
            <p:cNvSpPr>
              <a:spLocks/>
            </p:cNvSpPr>
            <p:nvPr/>
          </p:nvSpPr>
          <p:spPr bwMode="auto">
            <a:xfrm>
              <a:off x="1844" y="2479"/>
              <a:ext cx="760" cy="369"/>
            </a:xfrm>
            <a:custGeom>
              <a:avLst/>
              <a:gdLst/>
              <a:ahLst/>
              <a:cxnLst>
                <a:cxn ang="0">
                  <a:pos x="28" y="314"/>
                </a:cxn>
                <a:cxn ang="0">
                  <a:pos x="169" y="361"/>
                </a:cxn>
                <a:cxn ang="0">
                  <a:pos x="340" y="361"/>
                </a:cxn>
                <a:cxn ang="0">
                  <a:pos x="568" y="357"/>
                </a:cxn>
                <a:cxn ang="0">
                  <a:pos x="730" y="288"/>
                </a:cxn>
                <a:cxn ang="0">
                  <a:pos x="745" y="45"/>
                </a:cxn>
                <a:cxn ang="0">
                  <a:pos x="718" y="19"/>
                </a:cxn>
                <a:cxn ang="0">
                  <a:pos x="609" y="29"/>
                </a:cxn>
                <a:cxn ang="0">
                  <a:pos x="463" y="26"/>
                </a:cxn>
                <a:cxn ang="0">
                  <a:pos x="178" y="26"/>
                </a:cxn>
                <a:cxn ang="0">
                  <a:pos x="36" y="23"/>
                </a:cxn>
                <a:cxn ang="0">
                  <a:pos x="7" y="21"/>
                </a:cxn>
                <a:cxn ang="0">
                  <a:pos x="7" y="45"/>
                </a:cxn>
                <a:cxn ang="0">
                  <a:pos x="4" y="139"/>
                </a:cxn>
                <a:cxn ang="0">
                  <a:pos x="28" y="314"/>
                </a:cxn>
              </a:cxnLst>
              <a:rect l="0" t="0" r="r" b="b"/>
              <a:pathLst>
                <a:path w="760" h="369">
                  <a:moveTo>
                    <a:pt x="28" y="314"/>
                  </a:moveTo>
                  <a:cubicBezTo>
                    <a:pt x="55" y="351"/>
                    <a:pt x="117" y="353"/>
                    <a:pt x="169" y="361"/>
                  </a:cubicBezTo>
                  <a:cubicBezTo>
                    <a:pt x="221" y="369"/>
                    <a:pt x="274" y="361"/>
                    <a:pt x="340" y="361"/>
                  </a:cubicBezTo>
                  <a:cubicBezTo>
                    <a:pt x="406" y="361"/>
                    <a:pt x="503" y="369"/>
                    <a:pt x="568" y="357"/>
                  </a:cubicBezTo>
                  <a:cubicBezTo>
                    <a:pt x="633" y="346"/>
                    <a:pt x="700" y="340"/>
                    <a:pt x="730" y="288"/>
                  </a:cubicBezTo>
                  <a:cubicBezTo>
                    <a:pt x="760" y="236"/>
                    <a:pt x="747" y="90"/>
                    <a:pt x="745" y="45"/>
                  </a:cubicBezTo>
                  <a:cubicBezTo>
                    <a:pt x="743" y="0"/>
                    <a:pt x="741" y="22"/>
                    <a:pt x="718" y="19"/>
                  </a:cubicBezTo>
                  <a:cubicBezTo>
                    <a:pt x="695" y="16"/>
                    <a:pt x="651" y="28"/>
                    <a:pt x="609" y="29"/>
                  </a:cubicBezTo>
                  <a:cubicBezTo>
                    <a:pt x="567" y="30"/>
                    <a:pt x="535" y="26"/>
                    <a:pt x="463" y="26"/>
                  </a:cubicBezTo>
                  <a:cubicBezTo>
                    <a:pt x="391" y="26"/>
                    <a:pt x="249" y="26"/>
                    <a:pt x="178" y="26"/>
                  </a:cubicBezTo>
                  <a:cubicBezTo>
                    <a:pt x="107" y="26"/>
                    <a:pt x="64" y="24"/>
                    <a:pt x="36" y="23"/>
                  </a:cubicBezTo>
                  <a:cubicBezTo>
                    <a:pt x="8" y="22"/>
                    <a:pt x="12" y="17"/>
                    <a:pt x="7" y="21"/>
                  </a:cubicBezTo>
                  <a:cubicBezTo>
                    <a:pt x="2" y="25"/>
                    <a:pt x="8" y="26"/>
                    <a:pt x="7" y="45"/>
                  </a:cubicBezTo>
                  <a:cubicBezTo>
                    <a:pt x="6" y="65"/>
                    <a:pt x="0" y="94"/>
                    <a:pt x="4" y="139"/>
                  </a:cubicBezTo>
                  <a:cubicBezTo>
                    <a:pt x="8" y="184"/>
                    <a:pt x="1" y="277"/>
                    <a:pt x="28" y="314"/>
                  </a:cubicBezTo>
                  <a:close/>
                </a:path>
              </a:pathLst>
            </a:custGeom>
            <a:gradFill rotWithShape="1">
              <a:gsLst>
                <a:gs pos="0">
                  <a:srgbClr val="3399FF">
                    <a:alpha val="87000"/>
                  </a:srgbClr>
                </a:gs>
                <a:gs pos="50000">
                  <a:srgbClr val="EBF7FF">
                    <a:alpha val="60001"/>
                  </a:srgbClr>
                </a:gs>
                <a:gs pos="100000">
                  <a:srgbClr val="3399FF">
                    <a:alpha val="87000"/>
                  </a:srgbClr>
                </a:gs>
              </a:gsLst>
              <a:lin ang="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134" name="Freeform 38"/>
            <p:cNvSpPr>
              <a:spLocks/>
            </p:cNvSpPr>
            <p:nvPr/>
          </p:nvSpPr>
          <p:spPr bwMode="auto">
            <a:xfrm>
              <a:off x="1843" y="2498"/>
              <a:ext cx="747" cy="16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79" y="16"/>
                </a:cxn>
                <a:cxn ang="0">
                  <a:pos x="747" y="0"/>
                </a:cxn>
              </a:cxnLst>
              <a:rect l="0" t="0" r="r" b="b"/>
              <a:pathLst>
                <a:path w="747" h="16">
                  <a:moveTo>
                    <a:pt x="0" y="3"/>
                  </a:moveTo>
                  <a:cubicBezTo>
                    <a:pt x="63" y="5"/>
                    <a:pt x="255" y="16"/>
                    <a:pt x="379" y="16"/>
                  </a:cubicBezTo>
                  <a:cubicBezTo>
                    <a:pt x="503" y="16"/>
                    <a:pt x="670" y="3"/>
                    <a:pt x="747" y="0"/>
                  </a:cubicBezTo>
                </a:path>
              </a:pathLst>
            </a:custGeom>
            <a:gradFill rotWithShape="1">
              <a:gsLst>
                <a:gs pos="0">
                  <a:srgbClr val="3399FF">
                    <a:alpha val="87000"/>
                  </a:srgbClr>
                </a:gs>
                <a:gs pos="50000">
                  <a:srgbClr val="EBF7FF">
                    <a:alpha val="60001"/>
                  </a:srgbClr>
                </a:gs>
                <a:gs pos="100000">
                  <a:srgbClr val="3399FF">
                    <a:alpha val="87000"/>
                  </a:srgbClr>
                </a:gs>
              </a:gsLst>
              <a:lin ang="0" scaled="1"/>
            </a:gradFill>
            <a:ln w="9525" cap="flat">
              <a:solidFill>
                <a:srgbClr val="007BF6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135" name="Text Box 39"/>
          <p:cNvSpPr txBox="1">
            <a:spLocks noChangeArrowheads="1"/>
          </p:cNvSpPr>
          <p:nvPr/>
        </p:nvSpPr>
        <p:spPr bwMode="auto">
          <a:xfrm>
            <a:off x="5910263" y="6210300"/>
            <a:ext cx="6683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3л</a:t>
            </a:r>
          </a:p>
        </p:txBody>
      </p:sp>
      <p:sp>
        <p:nvSpPr>
          <p:cNvPr id="4136" name="Arc 40"/>
          <p:cNvSpPr>
            <a:spLocks/>
          </p:cNvSpPr>
          <p:nvPr/>
        </p:nvSpPr>
        <p:spPr bwMode="auto">
          <a:xfrm flipV="1">
            <a:off x="4819650" y="4508500"/>
            <a:ext cx="960438" cy="144463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63 w 43200"/>
              <a:gd name="T1" fmla="*/ 23250 h 23480"/>
              <a:gd name="T2" fmla="*/ 43118 w 43200"/>
              <a:gd name="T3" fmla="*/ 23480 h 23480"/>
              <a:gd name="T4" fmla="*/ 21600 w 43200"/>
              <a:gd name="T5" fmla="*/ 21600 h 23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3480" fill="none" extrusionOk="0">
                <a:moveTo>
                  <a:pt x="63" y="23249"/>
                </a:moveTo>
                <a:cubicBezTo>
                  <a:pt x="21" y="22700"/>
                  <a:pt x="0" y="22150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227"/>
                  <a:pt x="43172" y="22854"/>
                  <a:pt x="43118" y="23480"/>
                </a:cubicBezTo>
              </a:path>
              <a:path w="43200" h="23480" stroke="0" extrusionOk="0">
                <a:moveTo>
                  <a:pt x="63" y="23249"/>
                </a:moveTo>
                <a:cubicBezTo>
                  <a:pt x="21" y="22700"/>
                  <a:pt x="0" y="22150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227"/>
                  <a:pt x="43172" y="22854"/>
                  <a:pt x="43118" y="23480"/>
                </a:cubicBezTo>
                <a:lnTo>
                  <a:pt x="21600" y="21600"/>
                </a:lnTo>
                <a:close/>
              </a:path>
            </a:pathLst>
          </a:custGeom>
          <a:noFill/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37" name="Arc 41"/>
          <p:cNvSpPr>
            <a:spLocks/>
          </p:cNvSpPr>
          <p:nvPr/>
        </p:nvSpPr>
        <p:spPr bwMode="auto">
          <a:xfrm>
            <a:off x="6762750" y="3376613"/>
            <a:ext cx="1223963" cy="144462"/>
          </a:xfrm>
          <a:custGeom>
            <a:avLst/>
            <a:gdLst>
              <a:gd name="G0" fmla="+- 21580 0 0"/>
              <a:gd name="G1" fmla="+- 21600 0 0"/>
              <a:gd name="G2" fmla="+- 21600 0 0"/>
              <a:gd name="T0" fmla="*/ 0 w 43180"/>
              <a:gd name="T1" fmla="*/ 20660 h 21600"/>
              <a:gd name="T2" fmla="*/ 43180 w 43180"/>
              <a:gd name="T3" fmla="*/ 21600 h 21600"/>
              <a:gd name="T4" fmla="*/ 21580 w 4318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80" h="21600" fill="none" extrusionOk="0">
                <a:moveTo>
                  <a:pt x="0" y="20660"/>
                </a:moveTo>
                <a:cubicBezTo>
                  <a:pt x="503" y="9107"/>
                  <a:pt x="10016" y="-1"/>
                  <a:pt x="21580" y="0"/>
                </a:cubicBezTo>
                <a:cubicBezTo>
                  <a:pt x="33509" y="0"/>
                  <a:pt x="43180" y="9670"/>
                  <a:pt x="43180" y="21600"/>
                </a:cubicBezTo>
              </a:path>
              <a:path w="43180" h="21600" stroke="0" extrusionOk="0">
                <a:moveTo>
                  <a:pt x="0" y="20660"/>
                </a:moveTo>
                <a:cubicBezTo>
                  <a:pt x="503" y="9107"/>
                  <a:pt x="10016" y="-1"/>
                  <a:pt x="21580" y="0"/>
                </a:cubicBezTo>
                <a:cubicBezTo>
                  <a:pt x="33509" y="0"/>
                  <a:pt x="43180" y="9670"/>
                  <a:pt x="43180" y="21600"/>
                </a:cubicBezTo>
                <a:lnTo>
                  <a:pt x="21580" y="21600"/>
                </a:lnTo>
                <a:close/>
              </a:path>
            </a:pathLst>
          </a:custGeom>
          <a:noFill/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38" name="Freeform 42"/>
          <p:cNvSpPr>
            <a:spLocks/>
          </p:cNvSpPr>
          <p:nvPr/>
        </p:nvSpPr>
        <p:spPr bwMode="auto">
          <a:xfrm>
            <a:off x="7161213" y="3516313"/>
            <a:ext cx="1169987" cy="3113087"/>
          </a:xfrm>
          <a:custGeom>
            <a:avLst/>
            <a:gdLst/>
            <a:ahLst/>
            <a:cxnLst>
              <a:cxn ang="0">
                <a:pos x="720" y="0"/>
              </a:cxn>
              <a:cxn ang="0">
                <a:pos x="672" y="208"/>
              </a:cxn>
              <a:cxn ang="0">
                <a:pos x="560" y="336"/>
              </a:cxn>
              <a:cxn ang="0">
                <a:pos x="624" y="448"/>
              </a:cxn>
              <a:cxn ang="0">
                <a:pos x="848" y="512"/>
              </a:cxn>
              <a:cxn ang="0">
                <a:pos x="944" y="592"/>
              </a:cxn>
              <a:cxn ang="0">
                <a:pos x="976" y="720"/>
              </a:cxn>
              <a:cxn ang="0">
                <a:pos x="1008" y="1360"/>
              </a:cxn>
              <a:cxn ang="0">
                <a:pos x="1008" y="2032"/>
              </a:cxn>
              <a:cxn ang="0">
                <a:pos x="912" y="2208"/>
              </a:cxn>
              <a:cxn ang="0">
                <a:pos x="656" y="2272"/>
              </a:cxn>
              <a:cxn ang="0">
                <a:pos x="0" y="2272"/>
              </a:cxn>
            </a:cxnLst>
            <a:rect l="0" t="0" r="r" b="b"/>
            <a:pathLst>
              <a:path w="1024" h="2283">
                <a:moveTo>
                  <a:pt x="720" y="0"/>
                </a:moveTo>
                <a:cubicBezTo>
                  <a:pt x="709" y="76"/>
                  <a:pt x="699" y="152"/>
                  <a:pt x="672" y="208"/>
                </a:cubicBezTo>
                <a:cubicBezTo>
                  <a:pt x="645" y="264"/>
                  <a:pt x="568" y="296"/>
                  <a:pt x="560" y="336"/>
                </a:cubicBezTo>
                <a:cubicBezTo>
                  <a:pt x="552" y="376"/>
                  <a:pt x="576" y="419"/>
                  <a:pt x="624" y="448"/>
                </a:cubicBezTo>
                <a:cubicBezTo>
                  <a:pt x="672" y="477"/>
                  <a:pt x="795" y="488"/>
                  <a:pt x="848" y="512"/>
                </a:cubicBezTo>
                <a:cubicBezTo>
                  <a:pt x="901" y="536"/>
                  <a:pt x="923" y="557"/>
                  <a:pt x="944" y="592"/>
                </a:cubicBezTo>
                <a:cubicBezTo>
                  <a:pt x="965" y="627"/>
                  <a:pt x="965" y="592"/>
                  <a:pt x="976" y="720"/>
                </a:cubicBezTo>
                <a:cubicBezTo>
                  <a:pt x="987" y="848"/>
                  <a:pt x="1003" y="1141"/>
                  <a:pt x="1008" y="1360"/>
                </a:cubicBezTo>
                <a:cubicBezTo>
                  <a:pt x="1013" y="1579"/>
                  <a:pt x="1024" y="1891"/>
                  <a:pt x="1008" y="2032"/>
                </a:cubicBezTo>
                <a:cubicBezTo>
                  <a:pt x="992" y="2173"/>
                  <a:pt x="971" y="2168"/>
                  <a:pt x="912" y="2208"/>
                </a:cubicBezTo>
                <a:cubicBezTo>
                  <a:pt x="853" y="2248"/>
                  <a:pt x="808" y="2261"/>
                  <a:pt x="656" y="2272"/>
                </a:cubicBezTo>
                <a:cubicBezTo>
                  <a:pt x="504" y="2283"/>
                  <a:pt x="137" y="2272"/>
                  <a:pt x="0" y="2272"/>
                </a:cubicBezTo>
              </a:path>
            </a:pathLst>
          </a:custGeom>
          <a:gradFill rotWithShape="1">
            <a:gsLst>
              <a:gs pos="0">
                <a:srgbClr val="D9FFFF">
                  <a:alpha val="47000"/>
                </a:srgbClr>
              </a:gs>
              <a:gs pos="50000">
                <a:schemeClr val="bg1">
                  <a:alpha val="53000"/>
                </a:schemeClr>
              </a:gs>
              <a:gs pos="100000">
                <a:srgbClr val="D9FFFF">
                  <a:alpha val="47000"/>
                </a:srgbClr>
              </a:gs>
            </a:gsLst>
            <a:lin ang="18900000" scaled="1"/>
          </a:gradFill>
          <a:ln w="952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39" name="Freeform 43"/>
          <p:cNvSpPr>
            <a:spLocks/>
          </p:cNvSpPr>
          <p:nvPr/>
        </p:nvSpPr>
        <p:spPr bwMode="auto">
          <a:xfrm>
            <a:off x="6489700" y="3517900"/>
            <a:ext cx="652463" cy="3105150"/>
          </a:xfrm>
          <a:custGeom>
            <a:avLst/>
            <a:gdLst/>
            <a:ahLst/>
            <a:cxnLst>
              <a:cxn ang="0">
                <a:pos x="240" y="0"/>
              </a:cxn>
              <a:cxn ang="0">
                <a:pos x="295" y="206"/>
              </a:cxn>
              <a:cxn ang="0">
                <a:pos x="412" y="330"/>
              </a:cxn>
              <a:cxn ang="0">
                <a:pos x="352" y="444"/>
              </a:cxn>
              <a:cxn ang="0">
                <a:pos x="131" y="517"/>
              </a:cxn>
              <a:cxn ang="0">
                <a:pos x="38" y="600"/>
              </a:cxn>
              <a:cxn ang="0">
                <a:pos x="11" y="729"/>
              </a:cxn>
              <a:cxn ang="0">
                <a:pos x="3" y="1370"/>
              </a:cxn>
              <a:cxn ang="0">
                <a:pos x="28" y="2042"/>
              </a:cxn>
              <a:cxn ang="0">
                <a:pos x="131" y="2214"/>
              </a:cxn>
              <a:cxn ang="0">
                <a:pos x="389" y="2268"/>
              </a:cxn>
              <a:cxn ang="0">
                <a:pos x="571" y="2270"/>
              </a:cxn>
            </a:cxnLst>
            <a:rect l="0" t="0" r="r" b="b"/>
            <a:pathLst>
              <a:path w="571" h="2277">
                <a:moveTo>
                  <a:pt x="240" y="0"/>
                </a:moveTo>
                <a:cubicBezTo>
                  <a:pt x="253" y="76"/>
                  <a:pt x="266" y="151"/>
                  <a:pt x="295" y="206"/>
                </a:cubicBezTo>
                <a:cubicBezTo>
                  <a:pt x="324" y="261"/>
                  <a:pt x="403" y="290"/>
                  <a:pt x="412" y="330"/>
                </a:cubicBezTo>
                <a:cubicBezTo>
                  <a:pt x="422" y="370"/>
                  <a:pt x="399" y="413"/>
                  <a:pt x="352" y="444"/>
                </a:cubicBezTo>
                <a:cubicBezTo>
                  <a:pt x="305" y="475"/>
                  <a:pt x="183" y="491"/>
                  <a:pt x="131" y="517"/>
                </a:cubicBezTo>
                <a:cubicBezTo>
                  <a:pt x="79" y="543"/>
                  <a:pt x="58" y="564"/>
                  <a:pt x="38" y="600"/>
                </a:cubicBezTo>
                <a:cubicBezTo>
                  <a:pt x="18" y="636"/>
                  <a:pt x="17" y="601"/>
                  <a:pt x="11" y="729"/>
                </a:cubicBezTo>
                <a:cubicBezTo>
                  <a:pt x="5" y="858"/>
                  <a:pt x="0" y="1151"/>
                  <a:pt x="3" y="1370"/>
                </a:cubicBezTo>
                <a:cubicBezTo>
                  <a:pt x="6" y="1589"/>
                  <a:pt x="7" y="1901"/>
                  <a:pt x="28" y="2042"/>
                </a:cubicBezTo>
                <a:cubicBezTo>
                  <a:pt x="50" y="2182"/>
                  <a:pt x="70" y="2176"/>
                  <a:pt x="131" y="2214"/>
                </a:cubicBezTo>
                <a:cubicBezTo>
                  <a:pt x="191" y="2252"/>
                  <a:pt x="316" y="2259"/>
                  <a:pt x="389" y="2268"/>
                </a:cubicBezTo>
                <a:cubicBezTo>
                  <a:pt x="462" y="2277"/>
                  <a:pt x="533" y="2270"/>
                  <a:pt x="571" y="2270"/>
                </a:cubicBezTo>
              </a:path>
            </a:pathLst>
          </a:custGeom>
          <a:gradFill rotWithShape="1">
            <a:gsLst>
              <a:gs pos="0">
                <a:srgbClr val="D9FFFF">
                  <a:alpha val="47000"/>
                </a:srgbClr>
              </a:gs>
              <a:gs pos="50000">
                <a:schemeClr val="bg1">
                  <a:alpha val="53000"/>
                </a:schemeClr>
              </a:gs>
              <a:gs pos="100000">
                <a:srgbClr val="D9FFFF">
                  <a:alpha val="47000"/>
                </a:srgbClr>
              </a:gs>
            </a:gsLst>
            <a:lin ang="18900000" scaled="1"/>
          </a:gradFill>
          <a:ln w="952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12" name="Group 44"/>
          <p:cNvGrpSpPr>
            <a:grpSpLocks/>
          </p:cNvGrpSpPr>
          <p:nvPr/>
        </p:nvGrpSpPr>
        <p:grpSpPr bwMode="auto">
          <a:xfrm>
            <a:off x="6496050" y="6080125"/>
            <a:ext cx="1828800" cy="542925"/>
            <a:chOff x="1791" y="3084"/>
            <a:chExt cx="1152" cy="342"/>
          </a:xfrm>
        </p:grpSpPr>
        <p:sp>
          <p:nvSpPr>
            <p:cNvPr id="4141" name="Freeform 45"/>
            <p:cNvSpPr>
              <a:spLocks/>
            </p:cNvSpPr>
            <p:nvPr/>
          </p:nvSpPr>
          <p:spPr bwMode="auto">
            <a:xfrm>
              <a:off x="1796" y="3084"/>
              <a:ext cx="1147" cy="342"/>
            </a:xfrm>
            <a:custGeom>
              <a:avLst/>
              <a:gdLst/>
              <a:ahLst/>
              <a:cxnLst>
                <a:cxn ang="0">
                  <a:pos x="78" y="279"/>
                </a:cxn>
                <a:cxn ang="0">
                  <a:pos x="271" y="333"/>
                </a:cxn>
                <a:cxn ang="0">
                  <a:pos x="516" y="334"/>
                </a:cxn>
                <a:cxn ang="0">
                  <a:pos x="865" y="330"/>
                </a:cxn>
                <a:cxn ang="0">
                  <a:pos x="991" y="318"/>
                </a:cxn>
                <a:cxn ang="0">
                  <a:pos x="1077" y="273"/>
                </a:cxn>
                <a:cxn ang="0">
                  <a:pos x="1119" y="228"/>
                </a:cxn>
                <a:cxn ang="0">
                  <a:pos x="1132" y="161"/>
                </a:cxn>
                <a:cxn ang="0">
                  <a:pos x="1138" y="38"/>
                </a:cxn>
                <a:cxn ang="0">
                  <a:pos x="1140" y="9"/>
                </a:cxn>
                <a:cxn ang="0">
                  <a:pos x="1094" y="1"/>
                </a:cxn>
                <a:cxn ang="0">
                  <a:pos x="927" y="11"/>
                </a:cxn>
                <a:cxn ang="0">
                  <a:pos x="704" y="8"/>
                </a:cxn>
                <a:cxn ang="0">
                  <a:pos x="269" y="8"/>
                </a:cxn>
                <a:cxn ang="0">
                  <a:pos x="52" y="5"/>
                </a:cxn>
                <a:cxn ang="0">
                  <a:pos x="8" y="3"/>
                </a:cxn>
                <a:cxn ang="0">
                  <a:pos x="8" y="27"/>
                </a:cxn>
                <a:cxn ang="0">
                  <a:pos x="9" y="81"/>
                </a:cxn>
                <a:cxn ang="0">
                  <a:pos x="30" y="221"/>
                </a:cxn>
                <a:cxn ang="0">
                  <a:pos x="78" y="279"/>
                </a:cxn>
              </a:cxnLst>
              <a:rect l="0" t="0" r="r" b="b"/>
              <a:pathLst>
                <a:path w="1147" h="342">
                  <a:moveTo>
                    <a:pt x="78" y="279"/>
                  </a:moveTo>
                  <a:cubicBezTo>
                    <a:pt x="120" y="317"/>
                    <a:pt x="198" y="324"/>
                    <a:pt x="271" y="333"/>
                  </a:cubicBezTo>
                  <a:cubicBezTo>
                    <a:pt x="344" y="342"/>
                    <a:pt x="417" y="334"/>
                    <a:pt x="516" y="334"/>
                  </a:cubicBezTo>
                  <a:cubicBezTo>
                    <a:pt x="615" y="334"/>
                    <a:pt x="786" y="333"/>
                    <a:pt x="865" y="330"/>
                  </a:cubicBezTo>
                  <a:cubicBezTo>
                    <a:pt x="944" y="327"/>
                    <a:pt x="956" y="327"/>
                    <a:pt x="991" y="318"/>
                  </a:cubicBezTo>
                  <a:cubicBezTo>
                    <a:pt x="1026" y="309"/>
                    <a:pt x="1056" y="288"/>
                    <a:pt x="1077" y="273"/>
                  </a:cubicBezTo>
                  <a:cubicBezTo>
                    <a:pt x="1098" y="258"/>
                    <a:pt x="1110" y="247"/>
                    <a:pt x="1119" y="228"/>
                  </a:cubicBezTo>
                  <a:cubicBezTo>
                    <a:pt x="1128" y="209"/>
                    <a:pt x="1129" y="193"/>
                    <a:pt x="1132" y="161"/>
                  </a:cubicBezTo>
                  <a:cubicBezTo>
                    <a:pt x="1135" y="129"/>
                    <a:pt x="1137" y="63"/>
                    <a:pt x="1138" y="38"/>
                  </a:cubicBezTo>
                  <a:cubicBezTo>
                    <a:pt x="1139" y="13"/>
                    <a:pt x="1147" y="15"/>
                    <a:pt x="1140" y="9"/>
                  </a:cubicBezTo>
                  <a:cubicBezTo>
                    <a:pt x="1133" y="3"/>
                    <a:pt x="1129" y="1"/>
                    <a:pt x="1094" y="1"/>
                  </a:cubicBezTo>
                  <a:cubicBezTo>
                    <a:pt x="1059" y="1"/>
                    <a:pt x="991" y="10"/>
                    <a:pt x="927" y="11"/>
                  </a:cubicBezTo>
                  <a:cubicBezTo>
                    <a:pt x="863" y="12"/>
                    <a:pt x="814" y="8"/>
                    <a:pt x="704" y="8"/>
                  </a:cubicBezTo>
                  <a:cubicBezTo>
                    <a:pt x="594" y="8"/>
                    <a:pt x="377" y="8"/>
                    <a:pt x="269" y="8"/>
                  </a:cubicBezTo>
                  <a:cubicBezTo>
                    <a:pt x="160" y="8"/>
                    <a:pt x="95" y="6"/>
                    <a:pt x="52" y="5"/>
                  </a:cubicBezTo>
                  <a:cubicBezTo>
                    <a:pt x="9" y="4"/>
                    <a:pt x="15" y="0"/>
                    <a:pt x="8" y="3"/>
                  </a:cubicBezTo>
                  <a:cubicBezTo>
                    <a:pt x="0" y="7"/>
                    <a:pt x="8" y="14"/>
                    <a:pt x="8" y="27"/>
                  </a:cubicBezTo>
                  <a:cubicBezTo>
                    <a:pt x="8" y="40"/>
                    <a:pt x="5" y="49"/>
                    <a:pt x="9" y="81"/>
                  </a:cubicBezTo>
                  <a:cubicBezTo>
                    <a:pt x="13" y="113"/>
                    <a:pt x="18" y="188"/>
                    <a:pt x="30" y="221"/>
                  </a:cubicBezTo>
                  <a:cubicBezTo>
                    <a:pt x="42" y="254"/>
                    <a:pt x="68" y="267"/>
                    <a:pt x="78" y="279"/>
                  </a:cubicBezTo>
                  <a:close/>
                </a:path>
              </a:pathLst>
            </a:custGeom>
            <a:gradFill rotWithShape="1">
              <a:gsLst>
                <a:gs pos="0">
                  <a:srgbClr val="09BFFF">
                    <a:alpha val="75999"/>
                  </a:srgbClr>
                </a:gs>
                <a:gs pos="50000">
                  <a:srgbClr val="E1FFFF">
                    <a:alpha val="17999"/>
                  </a:srgbClr>
                </a:gs>
                <a:gs pos="100000">
                  <a:srgbClr val="09BFFF">
                    <a:alpha val="75999"/>
                  </a:srgbClr>
                </a:gs>
              </a:gsLst>
              <a:lin ang="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142" name="Freeform 46"/>
            <p:cNvSpPr>
              <a:spLocks/>
            </p:cNvSpPr>
            <p:nvPr/>
          </p:nvSpPr>
          <p:spPr bwMode="auto">
            <a:xfrm>
              <a:off x="1791" y="3085"/>
              <a:ext cx="1142" cy="16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79" y="16"/>
                </a:cxn>
                <a:cxn ang="0">
                  <a:pos x="747" y="0"/>
                </a:cxn>
              </a:cxnLst>
              <a:rect l="0" t="0" r="r" b="b"/>
              <a:pathLst>
                <a:path w="747" h="16">
                  <a:moveTo>
                    <a:pt x="0" y="3"/>
                  </a:moveTo>
                  <a:cubicBezTo>
                    <a:pt x="63" y="5"/>
                    <a:pt x="255" y="16"/>
                    <a:pt x="379" y="16"/>
                  </a:cubicBezTo>
                  <a:cubicBezTo>
                    <a:pt x="503" y="16"/>
                    <a:pt x="670" y="3"/>
                    <a:pt x="747" y="0"/>
                  </a:cubicBezTo>
                </a:path>
              </a:pathLst>
            </a:custGeom>
            <a:gradFill rotWithShape="1">
              <a:gsLst>
                <a:gs pos="0">
                  <a:srgbClr val="66FFFF">
                    <a:alpha val="75999"/>
                  </a:srgbClr>
                </a:gs>
                <a:gs pos="50000">
                  <a:srgbClr val="E1FFFF">
                    <a:alpha val="69000"/>
                  </a:srgbClr>
                </a:gs>
                <a:gs pos="100000">
                  <a:srgbClr val="66FFFF">
                    <a:alpha val="75999"/>
                  </a:srgbClr>
                </a:gs>
              </a:gsLst>
              <a:lin ang="0" scaled="1"/>
            </a:gradFill>
            <a:ln w="9525" cap="flat">
              <a:solidFill>
                <a:srgbClr val="0099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3" name="Group 47"/>
          <p:cNvGrpSpPr>
            <a:grpSpLocks/>
          </p:cNvGrpSpPr>
          <p:nvPr/>
        </p:nvGrpSpPr>
        <p:grpSpPr bwMode="auto">
          <a:xfrm>
            <a:off x="6477000" y="3935413"/>
            <a:ext cx="1881188" cy="614362"/>
            <a:chOff x="1779" y="1733"/>
            <a:chExt cx="1185" cy="387"/>
          </a:xfrm>
        </p:grpSpPr>
        <p:sp>
          <p:nvSpPr>
            <p:cNvPr id="4144" name="Freeform 48"/>
            <p:cNvSpPr>
              <a:spLocks/>
            </p:cNvSpPr>
            <p:nvPr/>
          </p:nvSpPr>
          <p:spPr bwMode="auto">
            <a:xfrm>
              <a:off x="1779" y="1733"/>
              <a:ext cx="1185" cy="387"/>
            </a:xfrm>
            <a:custGeom>
              <a:avLst/>
              <a:gdLst/>
              <a:ahLst/>
              <a:cxnLst>
                <a:cxn ang="0">
                  <a:pos x="212" y="378"/>
                </a:cxn>
                <a:cxn ang="0">
                  <a:pos x="413" y="387"/>
                </a:cxn>
                <a:cxn ang="0">
                  <a:pos x="1067" y="379"/>
                </a:cxn>
                <a:cxn ang="0">
                  <a:pos x="1121" y="373"/>
                </a:cxn>
                <a:cxn ang="0">
                  <a:pos x="1130" y="364"/>
                </a:cxn>
                <a:cxn ang="0">
                  <a:pos x="1122" y="289"/>
                </a:cxn>
                <a:cxn ang="0">
                  <a:pos x="1099" y="226"/>
                </a:cxn>
                <a:cxn ang="0">
                  <a:pos x="1046" y="184"/>
                </a:cxn>
                <a:cxn ang="0">
                  <a:pos x="978" y="159"/>
                </a:cxn>
                <a:cxn ang="0">
                  <a:pos x="911" y="141"/>
                </a:cxn>
                <a:cxn ang="0">
                  <a:pos x="850" y="100"/>
                </a:cxn>
                <a:cxn ang="0">
                  <a:pos x="827" y="49"/>
                </a:cxn>
                <a:cxn ang="0">
                  <a:pos x="824" y="23"/>
                </a:cxn>
                <a:cxn ang="0">
                  <a:pos x="832" y="7"/>
                </a:cxn>
                <a:cxn ang="0">
                  <a:pos x="714" y="28"/>
                </a:cxn>
                <a:cxn ang="0">
                  <a:pos x="531" y="28"/>
                </a:cxn>
                <a:cxn ang="0">
                  <a:pos x="311" y="2"/>
                </a:cxn>
                <a:cxn ang="0">
                  <a:pos x="311" y="21"/>
                </a:cxn>
                <a:cxn ang="0">
                  <a:pos x="300" y="82"/>
                </a:cxn>
                <a:cxn ang="0">
                  <a:pos x="273" y="115"/>
                </a:cxn>
                <a:cxn ang="0">
                  <a:pos x="207" y="148"/>
                </a:cxn>
                <a:cxn ang="0">
                  <a:pos x="86" y="196"/>
                </a:cxn>
                <a:cxn ang="0">
                  <a:pos x="29" y="279"/>
                </a:cxn>
                <a:cxn ang="0">
                  <a:pos x="21" y="369"/>
                </a:cxn>
                <a:cxn ang="0">
                  <a:pos x="32" y="372"/>
                </a:cxn>
                <a:cxn ang="0">
                  <a:pos x="212" y="378"/>
                </a:cxn>
              </a:cxnLst>
              <a:rect l="0" t="0" r="r" b="b"/>
              <a:pathLst>
                <a:path w="1185" h="387">
                  <a:moveTo>
                    <a:pt x="212" y="378"/>
                  </a:moveTo>
                  <a:cubicBezTo>
                    <a:pt x="275" y="380"/>
                    <a:pt x="271" y="387"/>
                    <a:pt x="413" y="387"/>
                  </a:cubicBezTo>
                  <a:cubicBezTo>
                    <a:pt x="555" y="387"/>
                    <a:pt x="949" y="381"/>
                    <a:pt x="1067" y="379"/>
                  </a:cubicBezTo>
                  <a:cubicBezTo>
                    <a:pt x="1185" y="377"/>
                    <a:pt x="1111" y="375"/>
                    <a:pt x="1121" y="373"/>
                  </a:cubicBezTo>
                  <a:cubicBezTo>
                    <a:pt x="1131" y="371"/>
                    <a:pt x="1130" y="378"/>
                    <a:pt x="1130" y="364"/>
                  </a:cubicBezTo>
                  <a:cubicBezTo>
                    <a:pt x="1130" y="350"/>
                    <a:pt x="1127" y="312"/>
                    <a:pt x="1122" y="289"/>
                  </a:cubicBezTo>
                  <a:cubicBezTo>
                    <a:pt x="1117" y="266"/>
                    <a:pt x="1112" y="243"/>
                    <a:pt x="1099" y="226"/>
                  </a:cubicBezTo>
                  <a:cubicBezTo>
                    <a:pt x="1086" y="209"/>
                    <a:pt x="1066" y="195"/>
                    <a:pt x="1046" y="184"/>
                  </a:cubicBezTo>
                  <a:cubicBezTo>
                    <a:pt x="1026" y="173"/>
                    <a:pt x="1000" y="166"/>
                    <a:pt x="978" y="159"/>
                  </a:cubicBezTo>
                  <a:cubicBezTo>
                    <a:pt x="956" y="152"/>
                    <a:pt x="932" y="151"/>
                    <a:pt x="911" y="141"/>
                  </a:cubicBezTo>
                  <a:cubicBezTo>
                    <a:pt x="890" y="131"/>
                    <a:pt x="864" y="115"/>
                    <a:pt x="850" y="100"/>
                  </a:cubicBezTo>
                  <a:cubicBezTo>
                    <a:pt x="836" y="85"/>
                    <a:pt x="832" y="61"/>
                    <a:pt x="827" y="49"/>
                  </a:cubicBezTo>
                  <a:cubicBezTo>
                    <a:pt x="823" y="37"/>
                    <a:pt x="823" y="30"/>
                    <a:pt x="824" y="23"/>
                  </a:cubicBezTo>
                  <a:cubicBezTo>
                    <a:pt x="826" y="16"/>
                    <a:pt x="850" y="5"/>
                    <a:pt x="832" y="7"/>
                  </a:cubicBezTo>
                  <a:cubicBezTo>
                    <a:pt x="814" y="9"/>
                    <a:pt x="765" y="25"/>
                    <a:pt x="714" y="28"/>
                  </a:cubicBezTo>
                  <a:cubicBezTo>
                    <a:pt x="664" y="32"/>
                    <a:pt x="598" y="33"/>
                    <a:pt x="531" y="28"/>
                  </a:cubicBezTo>
                  <a:cubicBezTo>
                    <a:pt x="464" y="23"/>
                    <a:pt x="348" y="4"/>
                    <a:pt x="311" y="2"/>
                  </a:cubicBezTo>
                  <a:cubicBezTo>
                    <a:pt x="274" y="0"/>
                    <a:pt x="313" y="8"/>
                    <a:pt x="311" y="21"/>
                  </a:cubicBezTo>
                  <a:cubicBezTo>
                    <a:pt x="309" y="34"/>
                    <a:pt x="306" y="66"/>
                    <a:pt x="300" y="82"/>
                  </a:cubicBezTo>
                  <a:cubicBezTo>
                    <a:pt x="294" y="98"/>
                    <a:pt x="288" y="104"/>
                    <a:pt x="273" y="115"/>
                  </a:cubicBezTo>
                  <a:cubicBezTo>
                    <a:pt x="258" y="126"/>
                    <a:pt x="238" y="135"/>
                    <a:pt x="207" y="148"/>
                  </a:cubicBezTo>
                  <a:cubicBezTo>
                    <a:pt x="176" y="161"/>
                    <a:pt x="116" y="174"/>
                    <a:pt x="86" y="196"/>
                  </a:cubicBezTo>
                  <a:cubicBezTo>
                    <a:pt x="56" y="218"/>
                    <a:pt x="40" y="250"/>
                    <a:pt x="29" y="279"/>
                  </a:cubicBezTo>
                  <a:cubicBezTo>
                    <a:pt x="18" y="308"/>
                    <a:pt x="21" y="354"/>
                    <a:pt x="21" y="369"/>
                  </a:cubicBezTo>
                  <a:cubicBezTo>
                    <a:pt x="21" y="384"/>
                    <a:pt x="0" y="371"/>
                    <a:pt x="32" y="372"/>
                  </a:cubicBezTo>
                  <a:cubicBezTo>
                    <a:pt x="64" y="373"/>
                    <a:pt x="149" y="376"/>
                    <a:pt x="212" y="378"/>
                  </a:cubicBezTo>
                  <a:close/>
                </a:path>
              </a:pathLst>
            </a:custGeom>
            <a:gradFill rotWithShape="1">
              <a:gsLst>
                <a:gs pos="0">
                  <a:srgbClr val="09BFFF">
                    <a:alpha val="75999"/>
                  </a:srgbClr>
                </a:gs>
                <a:gs pos="50000">
                  <a:srgbClr val="E1FFFF">
                    <a:alpha val="38000"/>
                  </a:srgbClr>
                </a:gs>
                <a:gs pos="100000">
                  <a:srgbClr val="09BFFF">
                    <a:alpha val="75999"/>
                  </a:srgbClr>
                </a:gs>
              </a:gsLst>
              <a:lin ang="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145" name="Freeform 49"/>
            <p:cNvSpPr>
              <a:spLocks/>
            </p:cNvSpPr>
            <p:nvPr/>
          </p:nvSpPr>
          <p:spPr bwMode="auto">
            <a:xfrm>
              <a:off x="2078" y="1737"/>
              <a:ext cx="537" cy="3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2" y="30"/>
                </a:cxn>
                <a:cxn ang="0">
                  <a:pos x="418" y="30"/>
                </a:cxn>
                <a:cxn ang="0">
                  <a:pos x="537" y="6"/>
                </a:cxn>
              </a:cxnLst>
              <a:rect l="0" t="0" r="r" b="b"/>
              <a:pathLst>
                <a:path w="537" h="35">
                  <a:moveTo>
                    <a:pt x="0" y="0"/>
                  </a:moveTo>
                  <a:cubicBezTo>
                    <a:pt x="32" y="5"/>
                    <a:pt x="122" y="25"/>
                    <a:pt x="192" y="30"/>
                  </a:cubicBezTo>
                  <a:cubicBezTo>
                    <a:pt x="262" y="35"/>
                    <a:pt x="360" y="34"/>
                    <a:pt x="418" y="30"/>
                  </a:cubicBezTo>
                  <a:cubicBezTo>
                    <a:pt x="476" y="26"/>
                    <a:pt x="512" y="11"/>
                    <a:pt x="537" y="6"/>
                  </a:cubicBezTo>
                </a:path>
              </a:pathLst>
            </a:custGeom>
            <a:noFill/>
            <a:ln w="9525" cap="flat">
              <a:solidFill>
                <a:srgbClr val="66CC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4" name="Group 50"/>
          <p:cNvGrpSpPr>
            <a:grpSpLocks/>
          </p:cNvGrpSpPr>
          <p:nvPr/>
        </p:nvGrpSpPr>
        <p:grpSpPr bwMode="auto">
          <a:xfrm>
            <a:off x="6486525" y="5045075"/>
            <a:ext cx="1831975" cy="549275"/>
            <a:chOff x="1780" y="2425"/>
            <a:chExt cx="1154" cy="346"/>
          </a:xfrm>
        </p:grpSpPr>
        <p:sp>
          <p:nvSpPr>
            <p:cNvPr id="4147" name="Freeform 51"/>
            <p:cNvSpPr>
              <a:spLocks/>
            </p:cNvSpPr>
            <p:nvPr/>
          </p:nvSpPr>
          <p:spPr bwMode="auto">
            <a:xfrm>
              <a:off x="1780" y="2425"/>
              <a:ext cx="1154" cy="346"/>
            </a:xfrm>
            <a:custGeom>
              <a:avLst/>
              <a:gdLst/>
              <a:ahLst/>
              <a:cxnLst>
                <a:cxn ang="0">
                  <a:pos x="25" y="317"/>
                </a:cxn>
                <a:cxn ang="0">
                  <a:pos x="166" y="331"/>
                </a:cxn>
                <a:cxn ang="0">
                  <a:pos x="551" y="337"/>
                </a:cxn>
                <a:cxn ang="0">
                  <a:pos x="923" y="332"/>
                </a:cxn>
                <a:cxn ang="0">
                  <a:pos x="1114" y="328"/>
                </a:cxn>
                <a:cxn ang="0">
                  <a:pos x="1148" y="327"/>
                </a:cxn>
                <a:cxn ang="0">
                  <a:pos x="1152" y="299"/>
                </a:cxn>
                <a:cxn ang="0">
                  <a:pos x="1147" y="47"/>
                </a:cxn>
                <a:cxn ang="0">
                  <a:pos x="1144" y="16"/>
                </a:cxn>
                <a:cxn ang="0">
                  <a:pos x="1128" y="11"/>
                </a:cxn>
                <a:cxn ang="0">
                  <a:pos x="1109" y="13"/>
                </a:cxn>
                <a:cxn ang="0">
                  <a:pos x="1061" y="17"/>
                </a:cxn>
                <a:cxn ang="0">
                  <a:pos x="712" y="26"/>
                </a:cxn>
                <a:cxn ang="0">
                  <a:pos x="254" y="17"/>
                </a:cxn>
                <a:cxn ang="0">
                  <a:pos x="40" y="10"/>
                </a:cxn>
                <a:cxn ang="0">
                  <a:pos x="16" y="19"/>
                </a:cxn>
                <a:cxn ang="0">
                  <a:pos x="14" y="29"/>
                </a:cxn>
                <a:cxn ang="0">
                  <a:pos x="14" y="56"/>
                </a:cxn>
                <a:cxn ang="0">
                  <a:pos x="13" y="151"/>
                </a:cxn>
                <a:cxn ang="0">
                  <a:pos x="17" y="274"/>
                </a:cxn>
                <a:cxn ang="0">
                  <a:pos x="16" y="319"/>
                </a:cxn>
                <a:cxn ang="0">
                  <a:pos x="25" y="317"/>
                </a:cxn>
              </a:cxnLst>
              <a:rect l="0" t="0" r="r" b="b"/>
              <a:pathLst>
                <a:path w="1154" h="346">
                  <a:moveTo>
                    <a:pt x="25" y="317"/>
                  </a:moveTo>
                  <a:cubicBezTo>
                    <a:pt x="49" y="322"/>
                    <a:pt x="78" y="328"/>
                    <a:pt x="166" y="331"/>
                  </a:cubicBezTo>
                  <a:cubicBezTo>
                    <a:pt x="254" y="334"/>
                    <a:pt x="425" y="337"/>
                    <a:pt x="551" y="337"/>
                  </a:cubicBezTo>
                  <a:cubicBezTo>
                    <a:pt x="677" y="337"/>
                    <a:pt x="829" y="333"/>
                    <a:pt x="923" y="332"/>
                  </a:cubicBezTo>
                  <a:cubicBezTo>
                    <a:pt x="1017" y="331"/>
                    <a:pt x="1077" y="329"/>
                    <a:pt x="1114" y="328"/>
                  </a:cubicBezTo>
                  <a:cubicBezTo>
                    <a:pt x="1151" y="327"/>
                    <a:pt x="1142" y="332"/>
                    <a:pt x="1148" y="327"/>
                  </a:cubicBezTo>
                  <a:cubicBezTo>
                    <a:pt x="1154" y="322"/>
                    <a:pt x="1152" y="346"/>
                    <a:pt x="1152" y="299"/>
                  </a:cubicBezTo>
                  <a:cubicBezTo>
                    <a:pt x="1152" y="252"/>
                    <a:pt x="1148" y="94"/>
                    <a:pt x="1147" y="47"/>
                  </a:cubicBezTo>
                  <a:cubicBezTo>
                    <a:pt x="1146" y="0"/>
                    <a:pt x="1147" y="22"/>
                    <a:pt x="1144" y="16"/>
                  </a:cubicBezTo>
                  <a:cubicBezTo>
                    <a:pt x="1141" y="10"/>
                    <a:pt x="1134" y="11"/>
                    <a:pt x="1128" y="11"/>
                  </a:cubicBezTo>
                  <a:cubicBezTo>
                    <a:pt x="1122" y="11"/>
                    <a:pt x="1120" y="12"/>
                    <a:pt x="1109" y="13"/>
                  </a:cubicBezTo>
                  <a:cubicBezTo>
                    <a:pt x="1098" y="14"/>
                    <a:pt x="1127" y="15"/>
                    <a:pt x="1061" y="17"/>
                  </a:cubicBezTo>
                  <a:cubicBezTo>
                    <a:pt x="995" y="19"/>
                    <a:pt x="846" y="26"/>
                    <a:pt x="712" y="26"/>
                  </a:cubicBezTo>
                  <a:cubicBezTo>
                    <a:pt x="578" y="26"/>
                    <a:pt x="366" y="20"/>
                    <a:pt x="254" y="17"/>
                  </a:cubicBezTo>
                  <a:cubicBezTo>
                    <a:pt x="142" y="14"/>
                    <a:pt x="80" y="10"/>
                    <a:pt x="40" y="10"/>
                  </a:cubicBezTo>
                  <a:cubicBezTo>
                    <a:pt x="0" y="10"/>
                    <a:pt x="20" y="16"/>
                    <a:pt x="16" y="19"/>
                  </a:cubicBezTo>
                  <a:cubicBezTo>
                    <a:pt x="12" y="22"/>
                    <a:pt x="14" y="23"/>
                    <a:pt x="14" y="29"/>
                  </a:cubicBezTo>
                  <a:cubicBezTo>
                    <a:pt x="14" y="35"/>
                    <a:pt x="14" y="36"/>
                    <a:pt x="14" y="56"/>
                  </a:cubicBezTo>
                  <a:cubicBezTo>
                    <a:pt x="14" y="76"/>
                    <a:pt x="12" y="115"/>
                    <a:pt x="13" y="151"/>
                  </a:cubicBezTo>
                  <a:cubicBezTo>
                    <a:pt x="14" y="187"/>
                    <a:pt x="16" y="246"/>
                    <a:pt x="17" y="274"/>
                  </a:cubicBezTo>
                  <a:cubicBezTo>
                    <a:pt x="18" y="302"/>
                    <a:pt x="15" y="312"/>
                    <a:pt x="16" y="319"/>
                  </a:cubicBezTo>
                  <a:cubicBezTo>
                    <a:pt x="17" y="326"/>
                    <a:pt x="23" y="317"/>
                    <a:pt x="25" y="317"/>
                  </a:cubicBezTo>
                  <a:close/>
                </a:path>
              </a:pathLst>
            </a:custGeom>
            <a:gradFill rotWithShape="1">
              <a:gsLst>
                <a:gs pos="0">
                  <a:srgbClr val="09BFFF">
                    <a:alpha val="75999"/>
                  </a:srgbClr>
                </a:gs>
                <a:gs pos="50000">
                  <a:srgbClr val="E1FFFF">
                    <a:alpha val="23000"/>
                  </a:srgbClr>
                </a:gs>
                <a:gs pos="100000">
                  <a:srgbClr val="09BFFF">
                    <a:alpha val="75999"/>
                  </a:srgbClr>
                </a:gs>
              </a:gsLst>
              <a:lin ang="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148" name="Freeform 52"/>
            <p:cNvSpPr>
              <a:spLocks/>
            </p:cNvSpPr>
            <p:nvPr/>
          </p:nvSpPr>
          <p:spPr bwMode="auto">
            <a:xfrm>
              <a:off x="1795" y="2434"/>
              <a:ext cx="1131" cy="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70" y="16"/>
                </a:cxn>
                <a:cxn ang="0">
                  <a:pos x="740" y="2"/>
                </a:cxn>
              </a:cxnLst>
              <a:rect l="0" t="0" r="r" b="b"/>
              <a:pathLst>
                <a:path w="740" h="16">
                  <a:moveTo>
                    <a:pt x="0" y="0"/>
                  </a:moveTo>
                  <a:cubicBezTo>
                    <a:pt x="62" y="2"/>
                    <a:pt x="247" y="16"/>
                    <a:pt x="370" y="16"/>
                  </a:cubicBezTo>
                  <a:cubicBezTo>
                    <a:pt x="493" y="16"/>
                    <a:pt x="663" y="5"/>
                    <a:pt x="740" y="2"/>
                  </a:cubicBezTo>
                </a:path>
              </a:pathLst>
            </a:custGeom>
            <a:gradFill rotWithShape="1">
              <a:gsLst>
                <a:gs pos="0">
                  <a:srgbClr val="66FFFF">
                    <a:alpha val="75999"/>
                  </a:srgbClr>
                </a:gs>
                <a:gs pos="50000">
                  <a:srgbClr val="E1FFFF">
                    <a:alpha val="69000"/>
                  </a:srgbClr>
                </a:gs>
                <a:gs pos="100000">
                  <a:srgbClr val="66FFFF">
                    <a:alpha val="75999"/>
                  </a:srgbClr>
                </a:gs>
              </a:gsLst>
              <a:lin ang="0" scaled="1"/>
            </a:gradFill>
            <a:ln w="9525" cap="flat">
              <a:solidFill>
                <a:srgbClr val="0099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5" name="Group 53"/>
          <p:cNvGrpSpPr>
            <a:grpSpLocks/>
          </p:cNvGrpSpPr>
          <p:nvPr/>
        </p:nvGrpSpPr>
        <p:grpSpPr bwMode="auto">
          <a:xfrm>
            <a:off x="6480175" y="4516438"/>
            <a:ext cx="1860550" cy="552450"/>
            <a:chOff x="1781" y="2099"/>
            <a:chExt cx="1172" cy="348"/>
          </a:xfrm>
        </p:grpSpPr>
        <p:sp>
          <p:nvSpPr>
            <p:cNvPr id="4150" name="Freeform 54"/>
            <p:cNvSpPr>
              <a:spLocks/>
            </p:cNvSpPr>
            <p:nvPr/>
          </p:nvSpPr>
          <p:spPr bwMode="auto">
            <a:xfrm>
              <a:off x="1781" y="2099"/>
              <a:ext cx="1172" cy="348"/>
            </a:xfrm>
            <a:custGeom>
              <a:avLst/>
              <a:gdLst/>
              <a:ahLst/>
              <a:cxnLst>
                <a:cxn ang="0">
                  <a:pos x="13" y="330"/>
                </a:cxn>
                <a:cxn ang="0">
                  <a:pos x="63" y="334"/>
                </a:cxn>
                <a:cxn ang="0">
                  <a:pos x="180" y="339"/>
                </a:cxn>
                <a:cxn ang="0">
                  <a:pos x="346" y="339"/>
                </a:cxn>
                <a:cxn ang="0">
                  <a:pos x="553" y="348"/>
                </a:cxn>
                <a:cxn ang="0">
                  <a:pos x="924" y="340"/>
                </a:cxn>
                <a:cxn ang="0">
                  <a:pos x="1135" y="339"/>
                </a:cxn>
                <a:cxn ang="0">
                  <a:pos x="1147" y="339"/>
                </a:cxn>
                <a:cxn ang="0">
                  <a:pos x="1147" y="310"/>
                </a:cxn>
                <a:cxn ang="0">
                  <a:pos x="1143" y="250"/>
                </a:cxn>
                <a:cxn ang="0">
                  <a:pos x="1134" y="43"/>
                </a:cxn>
                <a:cxn ang="0">
                  <a:pos x="1129" y="7"/>
                </a:cxn>
                <a:cxn ang="0">
                  <a:pos x="1112" y="0"/>
                </a:cxn>
                <a:cxn ang="0">
                  <a:pos x="1069" y="4"/>
                </a:cxn>
                <a:cxn ang="0">
                  <a:pos x="718" y="7"/>
                </a:cxn>
                <a:cxn ang="0">
                  <a:pos x="287" y="7"/>
                </a:cxn>
                <a:cxn ang="0">
                  <a:pos x="44" y="9"/>
                </a:cxn>
                <a:cxn ang="0">
                  <a:pos x="17" y="15"/>
                </a:cxn>
                <a:cxn ang="0">
                  <a:pos x="15" y="25"/>
                </a:cxn>
                <a:cxn ang="0">
                  <a:pos x="17" y="41"/>
                </a:cxn>
                <a:cxn ang="0">
                  <a:pos x="12" y="146"/>
                </a:cxn>
                <a:cxn ang="0">
                  <a:pos x="13" y="276"/>
                </a:cxn>
                <a:cxn ang="0">
                  <a:pos x="13" y="313"/>
                </a:cxn>
                <a:cxn ang="0">
                  <a:pos x="13" y="330"/>
                </a:cxn>
              </a:cxnLst>
              <a:rect l="0" t="0" r="r" b="b"/>
              <a:pathLst>
                <a:path w="1172" h="348">
                  <a:moveTo>
                    <a:pt x="13" y="330"/>
                  </a:moveTo>
                  <a:cubicBezTo>
                    <a:pt x="21" y="333"/>
                    <a:pt x="35" y="333"/>
                    <a:pt x="63" y="334"/>
                  </a:cubicBezTo>
                  <a:cubicBezTo>
                    <a:pt x="91" y="335"/>
                    <a:pt x="133" y="338"/>
                    <a:pt x="180" y="339"/>
                  </a:cubicBezTo>
                  <a:cubicBezTo>
                    <a:pt x="227" y="340"/>
                    <a:pt x="284" y="338"/>
                    <a:pt x="346" y="339"/>
                  </a:cubicBezTo>
                  <a:cubicBezTo>
                    <a:pt x="408" y="340"/>
                    <a:pt x="457" y="348"/>
                    <a:pt x="553" y="348"/>
                  </a:cubicBezTo>
                  <a:cubicBezTo>
                    <a:pt x="649" y="348"/>
                    <a:pt x="827" y="341"/>
                    <a:pt x="924" y="340"/>
                  </a:cubicBezTo>
                  <a:cubicBezTo>
                    <a:pt x="1021" y="339"/>
                    <a:pt x="1098" y="339"/>
                    <a:pt x="1135" y="339"/>
                  </a:cubicBezTo>
                  <a:cubicBezTo>
                    <a:pt x="1172" y="339"/>
                    <a:pt x="1145" y="344"/>
                    <a:pt x="1147" y="339"/>
                  </a:cubicBezTo>
                  <a:cubicBezTo>
                    <a:pt x="1149" y="334"/>
                    <a:pt x="1148" y="325"/>
                    <a:pt x="1147" y="310"/>
                  </a:cubicBezTo>
                  <a:cubicBezTo>
                    <a:pt x="1146" y="295"/>
                    <a:pt x="1145" y="294"/>
                    <a:pt x="1143" y="250"/>
                  </a:cubicBezTo>
                  <a:cubicBezTo>
                    <a:pt x="1141" y="206"/>
                    <a:pt x="1136" y="83"/>
                    <a:pt x="1134" y="43"/>
                  </a:cubicBezTo>
                  <a:cubicBezTo>
                    <a:pt x="1132" y="3"/>
                    <a:pt x="1133" y="14"/>
                    <a:pt x="1129" y="7"/>
                  </a:cubicBezTo>
                  <a:cubicBezTo>
                    <a:pt x="1125" y="0"/>
                    <a:pt x="1121" y="0"/>
                    <a:pt x="1112" y="0"/>
                  </a:cubicBezTo>
                  <a:cubicBezTo>
                    <a:pt x="1103" y="0"/>
                    <a:pt x="1135" y="3"/>
                    <a:pt x="1069" y="4"/>
                  </a:cubicBezTo>
                  <a:cubicBezTo>
                    <a:pt x="1004" y="5"/>
                    <a:pt x="848" y="7"/>
                    <a:pt x="718" y="7"/>
                  </a:cubicBezTo>
                  <a:cubicBezTo>
                    <a:pt x="588" y="7"/>
                    <a:pt x="399" y="7"/>
                    <a:pt x="287" y="7"/>
                  </a:cubicBezTo>
                  <a:cubicBezTo>
                    <a:pt x="176" y="7"/>
                    <a:pt x="89" y="8"/>
                    <a:pt x="44" y="9"/>
                  </a:cubicBezTo>
                  <a:cubicBezTo>
                    <a:pt x="0" y="10"/>
                    <a:pt x="21" y="12"/>
                    <a:pt x="17" y="15"/>
                  </a:cubicBezTo>
                  <a:cubicBezTo>
                    <a:pt x="12" y="17"/>
                    <a:pt x="15" y="21"/>
                    <a:pt x="15" y="25"/>
                  </a:cubicBezTo>
                  <a:cubicBezTo>
                    <a:pt x="15" y="30"/>
                    <a:pt x="17" y="21"/>
                    <a:pt x="17" y="41"/>
                  </a:cubicBezTo>
                  <a:cubicBezTo>
                    <a:pt x="17" y="62"/>
                    <a:pt x="13" y="107"/>
                    <a:pt x="12" y="146"/>
                  </a:cubicBezTo>
                  <a:cubicBezTo>
                    <a:pt x="11" y="185"/>
                    <a:pt x="13" y="248"/>
                    <a:pt x="13" y="276"/>
                  </a:cubicBezTo>
                  <a:cubicBezTo>
                    <a:pt x="13" y="304"/>
                    <a:pt x="13" y="304"/>
                    <a:pt x="13" y="313"/>
                  </a:cubicBezTo>
                  <a:cubicBezTo>
                    <a:pt x="13" y="322"/>
                    <a:pt x="7" y="327"/>
                    <a:pt x="13" y="330"/>
                  </a:cubicBezTo>
                  <a:close/>
                </a:path>
              </a:pathLst>
            </a:custGeom>
            <a:gradFill rotWithShape="1">
              <a:gsLst>
                <a:gs pos="0">
                  <a:srgbClr val="09BFFF">
                    <a:alpha val="75999"/>
                  </a:srgbClr>
                </a:gs>
                <a:gs pos="50000">
                  <a:srgbClr val="E1FFFF">
                    <a:alpha val="27000"/>
                  </a:srgbClr>
                </a:gs>
                <a:gs pos="100000">
                  <a:srgbClr val="09BFFF">
                    <a:alpha val="75999"/>
                  </a:srgbClr>
                </a:gs>
              </a:gsLst>
              <a:lin ang="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151" name="Freeform 55"/>
            <p:cNvSpPr>
              <a:spLocks/>
            </p:cNvSpPr>
            <p:nvPr/>
          </p:nvSpPr>
          <p:spPr bwMode="auto">
            <a:xfrm>
              <a:off x="1793" y="2104"/>
              <a:ext cx="1131" cy="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70" y="16"/>
                </a:cxn>
                <a:cxn ang="0">
                  <a:pos x="740" y="2"/>
                </a:cxn>
              </a:cxnLst>
              <a:rect l="0" t="0" r="r" b="b"/>
              <a:pathLst>
                <a:path w="740" h="16">
                  <a:moveTo>
                    <a:pt x="0" y="0"/>
                  </a:moveTo>
                  <a:cubicBezTo>
                    <a:pt x="62" y="2"/>
                    <a:pt x="247" y="16"/>
                    <a:pt x="370" y="16"/>
                  </a:cubicBezTo>
                  <a:cubicBezTo>
                    <a:pt x="493" y="16"/>
                    <a:pt x="663" y="5"/>
                    <a:pt x="740" y="2"/>
                  </a:cubicBezTo>
                </a:path>
              </a:pathLst>
            </a:custGeom>
            <a:gradFill rotWithShape="1">
              <a:gsLst>
                <a:gs pos="0">
                  <a:srgbClr val="66FFFF">
                    <a:alpha val="75999"/>
                  </a:srgbClr>
                </a:gs>
                <a:gs pos="50000">
                  <a:srgbClr val="E1FFFF">
                    <a:alpha val="69000"/>
                  </a:srgbClr>
                </a:gs>
                <a:gs pos="100000">
                  <a:srgbClr val="66FFFF">
                    <a:alpha val="75999"/>
                  </a:srgbClr>
                </a:gs>
              </a:gsLst>
              <a:lin ang="0" scaled="1"/>
            </a:gradFill>
            <a:ln w="9525" cap="flat">
              <a:solidFill>
                <a:srgbClr val="0099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152" name="Arc 56"/>
          <p:cNvSpPr>
            <a:spLocks/>
          </p:cNvSpPr>
          <p:nvPr/>
        </p:nvSpPr>
        <p:spPr bwMode="auto">
          <a:xfrm flipV="1">
            <a:off x="6762750" y="3516313"/>
            <a:ext cx="1225550" cy="157162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63 w 43200"/>
              <a:gd name="T1" fmla="*/ 23250 h 23480"/>
              <a:gd name="T2" fmla="*/ 43118 w 43200"/>
              <a:gd name="T3" fmla="*/ 23480 h 23480"/>
              <a:gd name="T4" fmla="*/ 21600 w 43200"/>
              <a:gd name="T5" fmla="*/ 21600 h 23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3480" fill="none" extrusionOk="0">
                <a:moveTo>
                  <a:pt x="63" y="23249"/>
                </a:moveTo>
                <a:cubicBezTo>
                  <a:pt x="21" y="22700"/>
                  <a:pt x="0" y="22150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227"/>
                  <a:pt x="43172" y="22854"/>
                  <a:pt x="43118" y="23480"/>
                </a:cubicBezTo>
              </a:path>
              <a:path w="43200" h="23480" stroke="0" extrusionOk="0">
                <a:moveTo>
                  <a:pt x="63" y="23249"/>
                </a:moveTo>
                <a:cubicBezTo>
                  <a:pt x="21" y="22700"/>
                  <a:pt x="0" y="22150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227"/>
                  <a:pt x="43172" y="22854"/>
                  <a:pt x="43118" y="23480"/>
                </a:cubicBezTo>
                <a:lnTo>
                  <a:pt x="21600" y="21600"/>
                </a:lnTo>
                <a:close/>
              </a:path>
            </a:pathLst>
          </a:custGeom>
          <a:noFill/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53" name="Freeform 57"/>
          <p:cNvSpPr>
            <a:spLocks/>
          </p:cNvSpPr>
          <p:nvPr/>
        </p:nvSpPr>
        <p:spPr bwMode="auto">
          <a:xfrm>
            <a:off x="6943725" y="3941763"/>
            <a:ext cx="866775" cy="555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54" y="26"/>
              </a:cxn>
              <a:cxn ang="0">
                <a:pos x="374" y="32"/>
              </a:cxn>
              <a:cxn ang="0">
                <a:pos x="546" y="6"/>
              </a:cxn>
            </a:cxnLst>
            <a:rect l="0" t="0" r="r" b="b"/>
            <a:pathLst>
              <a:path w="546" h="35">
                <a:moveTo>
                  <a:pt x="0" y="0"/>
                </a:moveTo>
                <a:cubicBezTo>
                  <a:pt x="26" y="4"/>
                  <a:pt x="92" y="21"/>
                  <a:pt x="154" y="26"/>
                </a:cubicBezTo>
                <a:cubicBezTo>
                  <a:pt x="216" y="31"/>
                  <a:pt x="309" y="35"/>
                  <a:pt x="374" y="32"/>
                </a:cubicBezTo>
                <a:cubicBezTo>
                  <a:pt x="439" y="29"/>
                  <a:pt x="510" y="11"/>
                  <a:pt x="546" y="6"/>
                </a:cubicBezTo>
              </a:path>
            </a:pathLst>
          </a:custGeom>
          <a:noFill/>
          <a:ln w="9525" cap="rnd">
            <a:solidFill>
              <a:schemeClr val="accent2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54" name="Text Box 58"/>
          <p:cNvSpPr txBox="1">
            <a:spLocks noChangeArrowheads="1"/>
          </p:cNvSpPr>
          <p:nvPr/>
        </p:nvSpPr>
        <p:spPr bwMode="auto">
          <a:xfrm>
            <a:off x="8220075" y="6224588"/>
            <a:ext cx="668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5л</a:t>
            </a:r>
          </a:p>
        </p:txBody>
      </p:sp>
      <p:grpSp>
        <p:nvGrpSpPr>
          <p:cNvPr id="16" name="Group 59"/>
          <p:cNvGrpSpPr>
            <a:grpSpLocks/>
          </p:cNvGrpSpPr>
          <p:nvPr/>
        </p:nvGrpSpPr>
        <p:grpSpPr bwMode="auto">
          <a:xfrm>
            <a:off x="6486525" y="5527675"/>
            <a:ext cx="1854200" cy="592138"/>
            <a:chOff x="1781" y="2734"/>
            <a:chExt cx="1168" cy="373"/>
          </a:xfrm>
        </p:grpSpPr>
        <p:sp>
          <p:nvSpPr>
            <p:cNvPr id="4156" name="Freeform 60"/>
            <p:cNvSpPr>
              <a:spLocks/>
            </p:cNvSpPr>
            <p:nvPr/>
          </p:nvSpPr>
          <p:spPr bwMode="auto">
            <a:xfrm>
              <a:off x="1781" y="2734"/>
              <a:ext cx="1168" cy="373"/>
            </a:xfrm>
            <a:custGeom>
              <a:avLst/>
              <a:gdLst/>
              <a:ahLst/>
              <a:cxnLst>
                <a:cxn ang="0">
                  <a:pos x="22" y="352"/>
                </a:cxn>
                <a:cxn ang="0">
                  <a:pos x="84" y="352"/>
                </a:cxn>
                <a:cxn ang="0">
                  <a:pos x="217" y="358"/>
                </a:cxn>
                <a:cxn ang="0">
                  <a:pos x="553" y="362"/>
                </a:cxn>
                <a:cxn ang="0">
                  <a:pos x="928" y="356"/>
                </a:cxn>
                <a:cxn ang="0">
                  <a:pos x="1131" y="352"/>
                </a:cxn>
                <a:cxn ang="0">
                  <a:pos x="1153" y="352"/>
                </a:cxn>
                <a:cxn ang="0">
                  <a:pos x="1157" y="323"/>
                </a:cxn>
                <a:cxn ang="0">
                  <a:pos x="1152" y="50"/>
                </a:cxn>
                <a:cxn ang="0">
                  <a:pos x="1150" y="23"/>
                </a:cxn>
                <a:cxn ang="0">
                  <a:pos x="1116" y="23"/>
                </a:cxn>
                <a:cxn ang="0">
                  <a:pos x="1072" y="22"/>
                </a:cxn>
                <a:cxn ang="0">
                  <a:pos x="722" y="31"/>
                </a:cxn>
                <a:cxn ang="0">
                  <a:pos x="291" y="22"/>
                </a:cxn>
                <a:cxn ang="0">
                  <a:pos x="46" y="16"/>
                </a:cxn>
                <a:cxn ang="0">
                  <a:pos x="13" y="17"/>
                </a:cxn>
                <a:cxn ang="0">
                  <a:pos x="13" y="47"/>
                </a:cxn>
                <a:cxn ang="0">
                  <a:pos x="15" y="79"/>
                </a:cxn>
                <a:cxn ang="0">
                  <a:pos x="16" y="166"/>
                </a:cxn>
                <a:cxn ang="0">
                  <a:pos x="21" y="293"/>
                </a:cxn>
                <a:cxn ang="0">
                  <a:pos x="21" y="326"/>
                </a:cxn>
                <a:cxn ang="0">
                  <a:pos x="22" y="352"/>
                </a:cxn>
              </a:cxnLst>
              <a:rect l="0" t="0" r="r" b="b"/>
              <a:pathLst>
                <a:path w="1168" h="373">
                  <a:moveTo>
                    <a:pt x="22" y="352"/>
                  </a:moveTo>
                  <a:cubicBezTo>
                    <a:pt x="32" y="356"/>
                    <a:pt x="52" y="351"/>
                    <a:pt x="84" y="352"/>
                  </a:cubicBezTo>
                  <a:cubicBezTo>
                    <a:pt x="116" y="353"/>
                    <a:pt x="139" y="356"/>
                    <a:pt x="217" y="358"/>
                  </a:cubicBezTo>
                  <a:cubicBezTo>
                    <a:pt x="295" y="360"/>
                    <a:pt x="435" y="362"/>
                    <a:pt x="553" y="362"/>
                  </a:cubicBezTo>
                  <a:cubicBezTo>
                    <a:pt x="671" y="362"/>
                    <a:pt x="832" y="358"/>
                    <a:pt x="928" y="356"/>
                  </a:cubicBezTo>
                  <a:cubicBezTo>
                    <a:pt x="1024" y="354"/>
                    <a:pt x="1094" y="353"/>
                    <a:pt x="1131" y="352"/>
                  </a:cubicBezTo>
                  <a:cubicBezTo>
                    <a:pt x="1168" y="351"/>
                    <a:pt x="1149" y="357"/>
                    <a:pt x="1153" y="352"/>
                  </a:cubicBezTo>
                  <a:cubicBezTo>
                    <a:pt x="1157" y="347"/>
                    <a:pt x="1157" y="373"/>
                    <a:pt x="1157" y="323"/>
                  </a:cubicBezTo>
                  <a:cubicBezTo>
                    <a:pt x="1157" y="273"/>
                    <a:pt x="1153" y="100"/>
                    <a:pt x="1152" y="50"/>
                  </a:cubicBezTo>
                  <a:cubicBezTo>
                    <a:pt x="1151" y="0"/>
                    <a:pt x="1156" y="28"/>
                    <a:pt x="1150" y="23"/>
                  </a:cubicBezTo>
                  <a:cubicBezTo>
                    <a:pt x="1144" y="18"/>
                    <a:pt x="1129" y="23"/>
                    <a:pt x="1116" y="23"/>
                  </a:cubicBezTo>
                  <a:cubicBezTo>
                    <a:pt x="1103" y="23"/>
                    <a:pt x="1138" y="21"/>
                    <a:pt x="1072" y="22"/>
                  </a:cubicBezTo>
                  <a:cubicBezTo>
                    <a:pt x="1006" y="23"/>
                    <a:pt x="852" y="31"/>
                    <a:pt x="722" y="31"/>
                  </a:cubicBezTo>
                  <a:cubicBezTo>
                    <a:pt x="592" y="31"/>
                    <a:pt x="404" y="24"/>
                    <a:pt x="291" y="22"/>
                  </a:cubicBezTo>
                  <a:cubicBezTo>
                    <a:pt x="178" y="20"/>
                    <a:pt x="92" y="17"/>
                    <a:pt x="46" y="16"/>
                  </a:cubicBezTo>
                  <a:cubicBezTo>
                    <a:pt x="0" y="15"/>
                    <a:pt x="19" y="12"/>
                    <a:pt x="13" y="17"/>
                  </a:cubicBezTo>
                  <a:cubicBezTo>
                    <a:pt x="7" y="22"/>
                    <a:pt x="13" y="37"/>
                    <a:pt x="13" y="47"/>
                  </a:cubicBezTo>
                  <a:cubicBezTo>
                    <a:pt x="13" y="57"/>
                    <a:pt x="15" y="59"/>
                    <a:pt x="15" y="79"/>
                  </a:cubicBezTo>
                  <a:cubicBezTo>
                    <a:pt x="15" y="99"/>
                    <a:pt x="15" y="130"/>
                    <a:pt x="16" y="166"/>
                  </a:cubicBezTo>
                  <a:cubicBezTo>
                    <a:pt x="17" y="202"/>
                    <a:pt x="20" y="266"/>
                    <a:pt x="21" y="293"/>
                  </a:cubicBezTo>
                  <a:cubicBezTo>
                    <a:pt x="22" y="320"/>
                    <a:pt x="21" y="316"/>
                    <a:pt x="21" y="326"/>
                  </a:cubicBezTo>
                  <a:cubicBezTo>
                    <a:pt x="21" y="336"/>
                    <a:pt x="12" y="348"/>
                    <a:pt x="22" y="352"/>
                  </a:cubicBezTo>
                  <a:close/>
                </a:path>
              </a:pathLst>
            </a:custGeom>
            <a:gradFill rotWithShape="1">
              <a:gsLst>
                <a:gs pos="0">
                  <a:srgbClr val="09BFFF">
                    <a:alpha val="75999"/>
                  </a:srgbClr>
                </a:gs>
                <a:gs pos="50000">
                  <a:srgbClr val="E1FFFF">
                    <a:alpha val="23000"/>
                  </a:srgbClr>
                </a:gs>
                <a:gs pos="100000">
                  <a:srgbClr val="09BFFF">
                    <a:alpha val="75999"/>
                  </a:srgbClr>
                </a:gs>
              </a:gsLst>
              <a:lin ang="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157" name="Freeform 61"/>
            <p:cNvSpPr>
              <a:spLocks/>
            </p:cNvSpPr>
            <p:nvPr/>
          </p:nvSpPr>
          <p:spPr bwMode="auto">
            <a:xfrm>
              <a:off x="1803" y="2747"/>
              <a:ext cx="1131" cy="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70" y="16"/>
                </a:cxn>
                <a:cxn ang="0">
                  <a:pos x="740" y="2"/>
                </a:cxn>
              </a:cxnLst>
              <a:rect l="0" t="0" r="r" b="b"/>
              <a:pathLst>
                <a:path w="740" h="16">
                  <a:moveTo>
                    <a:pt x="0" y="0"/>
                  </a:moveTo>
                  <a:cubicBezTo>
                    <a:pt x="62" y="2"/>
                    <a:pt x="247" y="16"/>
                    <a:pt x="370" y="16"/>
                  </a:cubicBezTo>
                  <a:cubicBezTo>
                    <a:pt x="493" y="16"/>
                    <a:pt x="663" y="5"/>
                    <a:pt x="740" y="2"/>
                  </a:cubicBezTo>
                </a:path>
              </a:pathLst>
            </a:custGeom>
            <a:gradFill rotWithShape="1">
              <a:gsLst>
                <a:gs pos="0">
                  <a:srgbClr val="66FFFF">
                    <a:alpha val="75999"/>
                  </a:srgbClr>
                </a:gs>
                <a:gs pos="50000">
                  <a:srgbClr val="E1FFFF">
                    <a:alpha val="69000"/>
                  </a:srgbClr>
                </a:gs>
                <a:gs pos="100000">
                  <a:srgbClr val="66FFFF">
                    <a:alpha val="75999"/>
                  </a:srgbClr>
                </a:gs>
              </a:gsLst>
              <a:lin ang="0" scaled="1"/>
            </a:gradFill>
            <a:ln w="9525" cap="flat">
              <a:solidFill>
                <a:srgbClr val="0099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158" name="Freeform 62"/>
          <p:cNvSpPr>
            <a:spLocks/>
          </p:cNvSpPr>
          <p:nvPr/>
        </p:nvSpPr>
        <p:spPr bwMode="auto">
          <a:xfrm>
            <a:off x="823913" y="2390775"/>
            <a:ext cx="1638300" cy="69850"/>
          </a:xfrm>
          <a:custGeom>
            <a:avLst/>
            <a:gdLst/>
            <a:ahLst/>
            <a:cxnLst>
              <a:cxn ang="0">
                <a:pos x="0" y="10"/>
              </a:cxn>
              <a:cxn ang="0">
                <a:pos x="254" y="40"/>
              </a:cxn>
              <a:cxn ang="0">
                <a:pos x="818" y="34"/>
              </a:cxn>
              <a:cxn ang="0">
                <a:pos x="1032" y="0"/>
              </a:cxn>
            </a:cxnLst>
            <a:rect l="0" t="0" r="r" b="b"/>
            <a:pathLst>
              <a:path w="1032" h="44">
                <a:moveTo>
                  <a:pt x="0" y="10"/>
                </a:moveTo>
                <a:cubicBezTo>
                  <a:pt x="42" y="15"/>
                  <a:pt x="118" y="36"/>
                  <a:pt x="254" y="40"/>
                </a:cubicBezTo>
                <a:cubicBezTo>
                  <a:pt x="390" y="44"/>
                  <a:pt x="688" y="41"/>
                  <a:pt x="818" y="34"/>
                </a:cubicBezTo>
                <a:cubicBezTo>
                  <a:pt x="948" y="27"/>
                  <a:pt x="988" y="7"/>
                  <a:pt x="1032" y="0"/>
                </a:cubicBezTo>
              </a:path>
            </a:pathLst>
          </a:custGeom>
          <a:noFill/>
          <a:ln w="9525" cap="rnd">
            <a:solidFill>
              <a:schemeClr val="accent2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17" name="Group 63"/>
          <p:cNvGrpSpPr>
            <a:grpSpLocks/>
          </p:cNvGrpSpPr>
          <p:nvPr/>
        </p:nvGrpSpPr>
        <p:grpSpPr bwMode="auto">
          <a:xfrm>
            <a:off x="354013" y="2778125"/>
            <a:ext cx="2570162" cy="3890963"/>
            <a:chOff x="608" y="1648"/>
            <a:chExt cx="1313" cy="2145"/>
          </a:xfrm>
        </p:grpSpPr>
        <p:grpSp>
          <p:nvGrpSpPr>
            <p:cNvPr id="18" name="Group 64"/>
            <p:cNvGrpSpPr>
              <a:grpSpLocks/>
            </p:cNvGrpSpPr>
            <p:nvPr/>
          </p:nvGrpSpPr>
          <p:grpSpPr bwMode="auto">
            <a:xfrm>
              <a:off x="608" y="1648"/>
              <a:ext cx="1304" cy="1968"/>
              <a:chOff x="608" y="1648"/>
              <a:chExt cx="1304" cy="1968"/>
            </a:xfrm>
          </p:grpSpPr>
          <p:sp>
            <p:nvSpPr>
              <p:cNvPr id="4161" name="Line 65"/>
              <p:cNvSpPr>
                <a:spLocks noChangeShapeType="1"/>
              </p:cNvSpPr>
              <p:nvPr/>
            </p:nvSpPr>
            <p:spPr bwMode="auto">
              <a:xfrm>
                <a:off x="608" y="1648"/>
                <a:ext cx="8" cy="196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62" name="Line 66"/>
              <p:cNvSpPr>
                <a:spLocks noChangeShapeType="1"/>
              </p:cNvSpPr>
              <p:nvPr/>
            </p:nvSpPr>
            <p:spPr bwMode="auto">
              <a:xfrm>
                <a:off x="1904" y="1656"/>
                <a:ext cx="8" cy="196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4163" name="Freeform 67"/>
            <p:cNvSpPr>
              <a:spLocks/>
            </p:cNvSpPr>
            <p:nvPr/>
          </p:nvSpPr>
          <p:spPr bwMode="auto">
            <a:xfrm>
              <a:off x="608" y="3576"/>
              <a:ext cx="1313" cy="2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0" y="112"/>
                </a:cxn>
                <a:cxn ang="0">
                  <a:pos x="632" y="216"/>
                </a:cxn>
                <a:cxn ang="0">
                  <a:pos x="1200" y="120"/>
                </a:cxn>
                <a:cxn ang="0">
                  <a:pos x="1312" y="16"/>
                </a:cxn>
              </a:cxnLst>
              <a:rect l="0" t="0" r="r" b="b"/>
              <a:pathLst>
                <a:path w="1313" h="217">
                  <a:moveTo>
                    <a:pt x="0" y="0"/>
                  </a:moveTo>
                  <a:cubicBezTo>
                    <a:pt x="20" y="19"/>
                    <a:pt x="15" y="76"/>
                    <a:pt x="120" y="112"/>
                  </a:cubicBezTo>
                  <a:cubicBezTo>
                    <a:pt x="225" y="148"/>
                    <a:pt x="452" y="215"/>
                    <a:pt x="632" y="216"/>
                  </a:cubicBezTo>
                  <a:cubicBezTo>
                    <a:pt x="812" y="217"/>
                    <a:pt x="1087" y="153"/>
                    <a:pt x="1200" y="120"/>
                  </a:cubicBezTo>
                  <a:cubicBezTo>
                    <a:pt x="1313" y="87"/>
                    <a:pt x="1289" y="38"/>
                    <a:pt x="1312" y="16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9" name="Group 68"/>
          <p:cNvGrpSpPr>
            <a:grpSpLocks/>
          </p:cNvGrpSpPr>
          <p:nvPr/>
        </p:nvGrpSpPr>
        <p:grpSpPr bwMode="auto">
          <a:xfrm>
            <a:off x="354013" y="2008188"/>
            <a:ext cx="2543175" cy="812800"/>
            <a:chOff x="608" y="1224"/>
            <a:chExt cx="1299" cy="448"/>
          </a:xfrm>
        </p:grpSpPr>
        <p:sp>
          <p:nvSpPr>
            <p:cNvPr id="4165" name="Freeform 69"/>
            <p:cNvSpPr>
              <a:spLocks/>
            </p:cNvSpPr>
            <p:nvPr/>
          </p:nvSpPr>
          <p:spPr bwMode="auto">
            <a:xfrm>
              <a:off x="608" y="1224"/>
              <a:ext cx="243" cy="448"/>
            </a:xfrm>
            <a:custGeom>
              <a:avLst/>
              <a:gdLst/>
              <a:ahLst/>
              <a:cxnLst>
                <a:cxn ang="0">
                  <a:pos x="0" y="448"/>
                </a:cxn>
                <a:cxn ang="0">
                  <a:pos x="48" y="352"/>
                </a:cxn>
                <a:cxn ang="0">
                  <a:pos x="200" y="280"/>
                </a:cxn>
                <a:cxn ang="0">
                  <a:pos x="232" y="128"/>
                </a:cxn>
                <a:cxn ang="0">
                  <a:pos x="136" y="48"/>
                </a:cxn>
                <a:cxn ang="0">
                  <a:pos x="32" y="0"/>
                </a:cxn>
              </a:cxnLst>
              <a:rect l="0" t="0" r="r" b="b"/>
              <a:pathLst>
                <a:path w="243" h="448">
                  <a:moveTo>
                    <a:pt x="0" y="448"/>
                  </a:moveTo>
                  <a:cubicBezTo>
                    <a:pt x="7" y="414"/>
                    <a:pt x="15" y="380"/>
                    <a:pt x="48" y="352"/>
                  </a:cubicBezTo>
                  <a:cubicBezTo>
                    <a:pt x="81" y="324"/>
                    <a:pt x="169" y="317"/>
                    <a:pt x="200" y="280"/>
                  </a:cubicBezTo>
                  <a:cubicBezTo>
                    <a:pt x="231" y="243"/>
                    <a:pt x="243" y="166"/>
                    <a:pt x="232" y="128"/>
                  </a:cubicBezTo>
                  <a:cubicBezTo>
                    <a:pt x="221" y="90"/>
                    <a:pt x="169" y="69"/>
                    <a:pt x="136" y="48"/>
                  </a:cubicBezTo>
                  <a:cubicBezTo>
                    <a:pt x="103" y="27"/>
                    <a:pt x="67" y="13"/>
                    <a:pt x="32" y="0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166" name="Freeform 70"/>
            <p:cNvSpPr>
              <a:spLocks/>
            </p:cNvSpPr>
            <p:nvPr/>
          </p:nvSpPr>
          <p:spPr bwMode="auto">
            <a:xfrm flipH="1">
              <a:off x="1664" y="1224"/>
              <a:ext cx="243" cy="448"/>
            </a:xfrm>
            <a:custGeom>
              <a:avLst/>
              <a:gdLst/>
              <a:ahLst/>
              <a:cxnLst>
                <a:cxn ang="0">
                  <a:pos x="0" y="448"/>
                </a:cxn>
                <a:cxn ang="0">
                  <a:pos x="48" y="352"/>
                </a:cxn>
                <a:cxn ang="0">
                  <a:pos x="200" y="280"/>
                </a:cxn>
                <a:cxn ang="0">
                  <a:pos x="232" y="128"/>
                </a:cxn>
                <a:cxn ang="0">
                  <a:pos x="136" y="48"/>
                </a:cxn>
                <a:cxn ang="0">
                  <a:pos x="32" y="0"/>
                </a:cxn>
              </a:cxnLst>
              <a:rect l="0" t="0" r="r" b="b"/>
              <a:pathLst>
                <a:path w="243" h="448">
                  <a:moveTo>
                    <a:pt x="0" y="448"/>
                  </a:moveTo>
                  <a:cubicBezTo>
                    <a:pt x="7" y="414"/>
                    <a:pt x="15" y="380"/>
                    <a:pt x="48" y="352"/>
                  </a:cubicBezTo>
                  <a:cubicBezTo>
                    <a:pt x="81" y="324"/>
                    <a:pt x="169" y="317"/>
                    <a:pt x="200" y="280"/>
                  </a:cubicBezTo>
                  <a:cubicBezTo>
                    <a:pt x="231" y="243"/>
                    <a:pt x="243" y="166"/>
                    <a:pt x="232" y="128"/>
                  </a:cubicBezTo>
                  <a:cubicBezTo>
                    <a:pt x="221" y="90"/>
                    <a:pt x="169" y="69"/>
                    <a:pt x="136" y="48"/>
                  </a:cubicBezTo>
                  <a:cubicBezTo>
                    <a:pt x="103" y="27"/>
                    <a:pt x="67" y="13"/>
                    <a:pt x="32" y="0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0" name="Group 76"/>
          <p:cNvGrpSpPr>
            <a:grpSpLocks/>
          </p:cNvGrpSpPr>
          <p:nvPr/>
        </p:nvGrpSpPr>
        <p:grpSpPr bwMode="auto">
          <a:xfrm>
            <a:off x="357188" y="6061075"/>
            <a:ext cx="2551112" cy="596900"/>
            <a:chOff x="225" y="3698"/>
            <a:chExt cx="1607" cy="376"/>
          </a:xfrm>
        </p:grpSpPr>
        <p:sp>
          <p:nvSpPr>
            <p:cNvPr id="4173" name="Freeform 77"/>
            <p:cNvSpPr>
              <a:spLocks/>
            </p:cNvSpPr>
            <p:nvPr/>
          </p:nvSpPr>
          <p:spPr bwMode="auto">
            <a:xfrm>
              <a:off x="225" y="3698"/>
              <a:ext cx="1607" cy="376"/>
            </a:xfrm>
            <a:custGeom>
              <a:avLst/>
              <a:gdLst/>
              <a:ahLst/>
              <a:cxnLst>
                <a:cxn ang="0">
                  <a:pos x="249" y="288"/>
                </a:cxn>
                <a:cxn ang="0">
                  <a:pos x="503" y="346"/>
                </a:cxn>
                <a:cxn ang="0">
                  <a:pos x="822" y="375"/>
                </a:cxn>
                <a:cxn ang="0">
                  <a:pos x="1137" y="342"/>
                </a:cxn>
                <a:cxn ang="0">
                  <a:pos x="1385" y="286"/>
                </a:cxn>
                <a:cxn ang="0">
                  <a:pos x="1503" y="260"/>
                </a:cxn>
                <a:cxn ang="0">
                  <a:pos x="1571" y="218"/>
                </a:cxn>
                <a:cxn ang="0">
                  <a:pos x="1601" y="164"/>
                </a:cxn>
                <a:cxn ang="0">
                  <a:pos x="1599" y="38"/>
                </a:cxn>
                <a:cxn ang="0">
                  <a:pos x="1597" y="6"/>
                </a:cxn>
                <a:cxn ang="0">
                  <a:pos x="1537" y="1"/>
                </a:cxn>
                <a:cxn ang="0">
                  <a:pos x="1300" y="11"/>
                </a:cxn>
                <a:cxn ang="0">
                  <a:pos x="984" y="8"/>
                </a:cxn>
                <a:cxn ang="0">
                  <a:pos x="367" y="8"/>
                </a:cxn>
                <a:cxn ang="0">
                  <a:pos x="60" y="5"/>
                </a:cxn>
                <a:cxn ang="0">
                  <a:pos x="9" y="6"/>
                </a:cxn>
                <a:cxn ang="0">
                  <a:pos x="15" y="40"/>
                </a:cxn>
                <a:cxn ang="0">
                  <a:pos x="13" y="88"/>
                </a:cxn>
                <a:cxn ang="0">
                  <a:pos x="19" y="152"/>
                </a:cxn>
                <a:cxn ang="0">
                  <a:pos x="79" y="226"/>
                </a:cxn>
                <a:cxn ang="0">
                  <a:pos x="249" y="288"/>
                </a:cxn>
              </a:cxnLst>
              <a:rect l="0" t="0" r="r" b="b"/>
              <a:pathLst>
                <a:path w="1607" h="376">
                  <a:moveTo>
                    <a:pt x="249" y="288"/>
                  </a:moveTo>
                  <a:cubicBezTo>
                    <a:pt x="328" y="309"/>
                    <a:pt x="408" y="332"/>
                    <a:pt x="503" y="346"/>
                  </a:cubicBezTo>
                  <a:cubicBezTo>
                    <a:pt x="598" y="360"/>
                    <a:pt x="716" y="376"/>
                    <a:pt x="822" y="375"/>
                  </a:cubicBezTo>
                  <a:cubicBezTo>
                    <a:pt x="928" y="374"/>
                    <a:pt x="1043" y="357"/>
                    <a:pt x="1137" y="342"/>
                  </a:cubicBezTo>
                  <a:cubicBezTo>
                    <a:pt x="1231" y="327"/>
                    <a:pt x="1324" y="300"/>
                    <a:pt x="1385" y="286"/>
                  </a:cubicBezTo>
                  <a:cubicBezTo>
                    <a:pt x="1446" y="272"/>
                    <a:pt x="1472" y="271"/>
                    <a:pt x="1503" y="260"/>
                  </a:cubicBezTo>
                  <a:cubicBezTo>
                    <a:pt x="1534" y="249"/>
                    <a:pt x="1555" y="234"/>
                    <a:pt x="1571" y="218"/>
                  </a:cubicBezTo>
                  <a:cubicBezTo>
                    <a:pt x="1587" y="202"/>
                    <a:pt x="1596" y="194"/>
                    <a:pt x="1601" y="164"/>
                  </a:cubicBezTo>
                  <a:cubicBezTo>
                    <a:pt x="1606" y="134"/>
                    <a:pt x="1600" y="64"/>
                    <a:pt x="1599" y="38"/>
                  </a:cubicBezTo>
                  <a:cubicBezTo>
                    <a:pt x="1598" y="12"/>
                    <a:pt x="1607" y="12"/>
                    <a:pt x="1597" y="6"/>
                  </a:cubicBezTo>
                  <a:cubicBezTo>
                    <a:pt x="1587" y="0"/>
                    <a:pt x="1586" y="0"/>
                    <a:pt x="1537" y="1"/>
                  </a:cubicBezTo>
                  <a:cubicBezTo>
                    <a:pt x="1488" y="2"/>
                    <a:pt x="1391" y="10"/>
                    <a:pt x="1300" y="11"/>
                  </a:cubicBezTo>
                  <a:cubicBezTo>
                    <a:pt x="1209" y="12"/>
                    <a:pt x="1140" y="8"/>
                    <a:pt x="984" y="8"/>
                  </a:cubicBezTo>
                  <a:cubicBezTo>
                    <a:pt x="828" y="8"/>
                    <a:pt x="520" y="8"/>
                    <a:pt x="367" y="8"/>
                  </a:cubicBezTo>
                  <a:cubicBezTo>
                    <a:pt x="213" y="8"/>
                    <a:pt x="120" y="5"/>
                    <a:pt x="60" y="5"/>
                  </a:cubicBezTo>
                  <a:cubicBezTo>
                    <a:pt x="0" y="5"/>
                    <a:pt x="16" y="0"/>
                    <a:pt x="9" y="6"/>
                  </a:cubicBezTo>
                  <a:cubicBezTo>
                    <a:pt x="2" y="12"/>
                    <a:pt x="14" y="26"/>
                    <a:pt x="15" y="40"/>
                  </a:cubicBezTo>
                  <a:cubicBezTo>
                    <a:pt x="16" y="54"/>
                    <a:pt x="12" y="69"/>
                    <a:pt x="13" y="88"/>
                  </a:cubicBezTo>
                  <a:cubicBezTo>
                    <a:pt x="14" y="107"/>
                    <a:pt x="8" y="129"/>
                    <a:pt x="19" y="152"/>
                  </a:cubicBezTo>
                  <a:cubicBezTo>
                    <a:pt x="30" y="175"/>
                    <a:pt x="41" y="203"/>
                    <a:pt x="79" y="226"/>
                  </a:cubicBezTo>
                  <a:cubicBezTo>
                    <a:pt x="117" y="249"/>
                    <a:pt x="214" y="275"/>
                    <a:pt x="249" y="288"/>
                  </a:cubicBezTo>
                  <a:close/>
                </a:path>
              </a:pathLst>
            </a:custGeom>
            <a:gradFill rotWithShape="1">
              <a:gsLst>
                <a:gs pos="0">
                  <a:srgbClr val="09BFFF">
                    <a:alpha val="75999"/>
                  </a:srgbClr>
                </a:gs>
                <a:gs pos="50000">
                  <a:srgbClr val="E1FFFF">
                    <a:alpha val="27000"/>
                  </a:srgbClr>
                </a:gs>
                <a:gs pos="100000">
                  <a:srgbClr val="09BFFF">
                    <a:alpha val="75999"/>
                  </a:srgbClr>
                </a:gs>
              </a:gsLst>
              <a:lin ang="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174" name="Freeform 78"/>
            <p:cNvSpPr>
              <a:spLocks/>
            </p:cNvSpPr>
            <p:nvPr/>
          </p:nvSpPr>
          <p:spPr bwMode="auto">
            <a:xfrm>
              <a:off x="232" y="3699"/>
              <a:ext cx="1591" cy="16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793" y="16"/>
                </a:cxn>
                <a:cxn ang="0">
                  <a:pos x="1591" y="0"/>
                </a:cxn>
              </a:cxnLst>
              <a:rect l="0" t="0" r="r" b="b"/>
              <a:pathLst>
                <a:path w="1591" h="16">
                  <a:moveTo>
                    <a:pt x="0" y="1"/>
                  </a:moveTo>
                  <a:cubicBezTo>
                    <a:pt x="132" y="4"/>
                    <a:pt x="528" y="16"/>
                    <a:pt x="793" y="16"/>
                  </a:cubicBezTo>
                  <a:cubicBezTo>
                    <a:pt x="1058" y="16"/>
                    <a:pt x="1424" y="3"/>
                    <a:pt x="1591" y="0"/>
                  </a:cubicBezTo>
                </a:path>
              </a:pathLst>
            </a:custGeom>
            <a:gradFill rotWithShape="1">
              <a:gsLst>
                <a:gs pos="0">
                  <a:srgbClr val="66FFFF">
                    <a:alpha val="75999"/>
                  </a:srgbClr>
                </a:gs>
                <a:gs pos="50000">
                  <a:srgbClr val="E1FFFF">
                    <a:alpha val="69000"/>
                  </a:srgbClr>
                </a:gs>
                <a:gs pos="100000">
                  <a:srgbClr val="66FFFF">
                    <a:alpha val="75999"/>
                  </a:srgbClr>
                </a:gs>
              </a:gsLst>
              <a:lin ang="0" scaled="1"/>
            </a:gradFill>
            <a:ln w="9525" cap="flat">
              <a:solidFill>
                <a:srgbClr val="0099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1" name="Group 79"/>
          <p:cNvGrpSpPr>
            <a:grpSpLocks/>
          </p:cNvGrpSpPr>
          <p:nvPr/>
        </p:nvGrpSpPr>
        <p:grpSpPr bwMode="auto">
          <a:xfrm>
            <a:off x="327025" y="5554663"/>
            <a:ext cx="2589213" cy="533400"/>
            <a:chOff x="206" y="3379"/>
            <a:chExt cx="1631" cy="336"/>
          </a:xfrm>
        </p:grpSpPr>
        <p:sp>
          <p:nvSpPr>
            <p:cNvPr id="4176" name="Freeform 80"/>
            <p:cNvSpPr>
              <a:spLocks/>
            </p:cNvSpPr>
            <p:nvPr/>
          </p:nvSpPr>
          <p:spPr bwMode="auto">
            <a:xfrm>
              <a:off x="206" y="3379"/>
              <a:ext cx="1631" cy="336"/>
            </a:xfrm>
            <a:custGeom>
              <a:avLst/>
              <a:gdLst/>
              <a:ahLst/>
              <a:cxnLst>
                <a:cxn ang="0">
                  <a:pos x="29" y="318"/>
                </a:cxn>
                <a:cxn ang="0">
                  <a:pos x="115" y="318"/>
                </a:cxn>
                <a:cxn ang="0">
                  <a:pos x="301" y="323"/>
                </a:cxn>
                <a:cxn ang="0">
                  <a:pos x="771" y="327"/>
                </a:cxn>
                <a:cxn ang="0">
                  <a:pos x="1295" y="321"/>
                </a:cxn>
                <a:cxn ang="0">
                  <a:pos x="1579" y="318"/>
                </a:cxn>
                <a:cxn ang="0">
                  <a:pos x="1610" y="318"/>
                </a:cxn>
                <a:cxn ang="0">
                  <a:pos x="1616" y="291"/>
                </a:cxn>
                <a:cxn ang="0">
                  <a:pos x="1614" y="47"/>
                </a:cxn>
                <a:cxn ang="0">
                  <a:pos x="1614" y="9"/>
                </a:cxn>
                <a:cxn ang="0">
                  <a:pos x="1562" y="9"/>
                </a:cxn>
                <a:cxn ang="0">
                  <a:pos x="1497" y="14"/>
                </a:cxn>
                <a:cxn ang="0">
                  <a:pos x="1007" y="23"/>
                </a:cxn>
                <a:cxn ang="0">
                  <a:pos x="405" y="14"/>
                </a:cxn>
                <a:cxn ang="0">
                  <a:pos x="62" y="9"/>
                </a:cxn>
                <a:cxn ang="0">
                  <a:pos x="34" y="13"/>
                </a:cxn>
                <a:cxn ang="0">
                  <a:pos x="30" y="45"/>
                </a:cxn>
                <a:cxn ang="0">
                  <a:pos x="32" y="95"/>
                </a:cxn>
                <a:cxn ang="0">
                  <a:pos x="32" y="187"/>
                </a:cxn>
                <a:cxn ang="0">
                  <a:pos x="28" y="271"/>
                </a:cxn>
                <a:cxn ang="0">
                  <a:pos x="30" y="301"/>
                </a:cxn>
                <a:cxn ang="0">
                  <a:pos x="29" y="318"/>
                </a:cxn>
              </a:cxnLst>
              <a:rect l="0" t="0" r="r" b="b"/>
              <a:pathLst>
                <a:path w="1631" h="336">
                  <a:moveTo>
                    <a:pt x="29" y="318"/>
                  </a:moveTo>
                  <a:cubicBezTo>
                    <a:pt x="43" y="321"/>
                    <a:pt x="71" y="317"/>
                    <a:pt x="115" y="318"/>
                  </a:cubicBezTo>
                  <a:cubicBezTo>
                    <a:pt x="160" y="319"/>
                    <a:pt x="192" y="321"/>
                    <a:pt x="301" y="323"/>
                  </a:cubicBezTo>
                  <a:cubicBezTo>
                    <a:pt x="410" y="325"/>
                    <a:pt x="606" y="327"/>
                    <a:pt x="771" y="327"/>
                  </a:cubicBezTo>
                  <a:cubicBezTo>
                    <a:pt x="936" y="327"/>
                    <a:pt x="1161" y="323"/>
                    <a:pt x="1295" y="321"/>
                  </a:cubicBezTo>
                  <a:cubicBezTo>
                    <a:pt x="1430" y="320"/>
                    <a:pt x="1528" y="319"/>
                    <a:pt x="1579" y="318"/>
                  </a:cubicBezTo>
                  <a:cubicBezTo>
                    <a:pt x="1631" y="317"/>
                    <a:pt x="1604" y="322"/>
                    <a:pt x="1610" y="318"/>
                  </a:cubicBezTo>
                  <a:cubicBezTo>
                    <a:pt x="1616" y="313"/>
                    <a:pt x="1615" y="336"/>
                    <a:pt x="1616" y="291"/>
                  </a:cubicBezTo>
                  <a:cubicBezTo>
                    <a:pt x="1617" y="246"/>
                    <a:pt x="1614" y="94"/>
                    <a:pt x="1614" y="47"/>
                  </a:cubicBezTo>
                  <a:cubicBezTo>
                    <a:pt x="1614" y="0"/>
                    <a:pt x="1623" y="15"/>
                    <a:pt x="1614" y="9"/>
                  </a:cubicBezTo>
                  <a:cubicBezTo>
                    <a:pt x="1605" y="3"/>
                    <a:pt x="1581" y="8"/>
                    <a:pt x="1562" y="9"/>
                  </a:cubicBezTo>
                  <a:cubicBezTo>
                    <a:pt x="1543" y="10"/>
                    <a:pt x="1589" y="12"/>
                    <a:pt x="1497" y="14"/>
                  </a:cubicBezTo>
                  <a:cubicBezTo>
                    <a:pt x="1405" y="16"/>
                    <a:pt x="1189" y="23"/>
                    <a:pt x="1007" y="23"/>
                  </a:cubicBezTo>
                  <a:cubicBezTo>
                    <a:pt x="826" y="23"/>
                    <a:pt x="563" y="16"/>
                    <a:pt x="405" y="14"/>
                  </a:cubicBezTo>
                  <a:cubicBezTo>
                    <a:pt x="247" y="12"/>
                    <a:pt x="124" y="9"/>
                    <a:pt x="62" y="9"/>
                  </a:cubicBezTo>
                  <a:cubicBezTo>
                    <a:pt x="0" y="9"/>
                    <a:pt x="39" y="7"/>
                    <a:pt x="34" y="13"/>
                  </a:cubicBezTo>
                  <a:cubicBezTo>
                    <a:pt x="29" y="19"/>
                    <a:pt x="30" y="31"/>
                    <a:pt x="30" y="45"/>
                  </a:cubicBezTo>
                  <a:cubicBezTo>
                    <a:pt x="30" y="59"/>
                    <a:pt x="32" y="71"/>
                    <a:pt x="32" y="95"/>
                  </a:cubicBezTo>
                  <a:cubicBezTo>
                    <a:pt x="32" y="119"/>
                    <a:pt x="33" y="158"/>
                    <a:pt x="32" y="187"/>
                  </a:cubicBezTo>
                  <a:cubicBezTo>
                    <a:pt x="31" y="216"/>
                    <a:pt x="28" y="252"/>
                    <a:pt x="28" y="271"/>
                  </a:cubicBezTo>
                  <a:cubicBezTo>
                    <a:pt x="28" y="290"/>
                    <a:pt x="30" y="293"/>
                    <a:pt x="30" y="301"/>
                  </a:cubicBezTo>
                  <a:cubicBezTo>
                    <a:pt x="30" y="309"/>
                    <a:pt x="29" y="315"/>
                    <a:pt x="29" y="318"/>
                  </a:cubicBezTo>
                  <a:close/>
                </a:path>
              </a:pathLst>
            </a:custGeom>
            <a:gradFill rotWithShape="1">
              <a:gsLst>
                <a:gs pos="0">
                  <a:srgbClr val="09BFFF">
                    <a:alpha val="75999"/>
                  </a:srgbClr>
                </a:gs>
                <a:gs pos="50000">
                  <a:srgbClr val="E1FFFF">
                    <a:alpha val="32001"/>
                  </a:srgbClr>
                </a:gs>
                <a:gs pos="100000">
                  <a:srgbClr val="09BFFF">
                    <a:alpha val="75999"/>
                  </a:srgbClr>
                </a:gs>
              </a:gsLst>
              <a:lin ang="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177" name="Freeform 81"/>
            <p:cNvSpPr>
              <a:spLocks/>
            </p:cNvSpPr>
            <p:nvPr/>
          </p:nvSpPr>
          <p:spPr bwMode="auto">
            <a:xfrm>
              <a:off x="235" y="3385"/>
              <a:ext cx="1581" cy="1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70" y="16"/>
                </a:cxn>
                <a:cxn ang="0">
                  <a:pos x="740" y="2"/>
                </a:cxn>
              </a:cxnLst>
              <a:rect l="0" t="0" r="r" b="b"/>
              <a:pathLst>
                <a:path w="740" h="16">
                  <a:moveTo>
                    <a:pt x="0" y="0"/>
                  </a:moveTo>
                  <a:cubicBezTo>
                    <a:pt x="62" y="2"/>
                    <a:pt x="247" y="16"/>
                    <a:pt x="370" y="16"/>
                  </a:cubicBezTo>
                  <a:cubicBezTo>
                    <a:pt x="493" y="16"/>
                    <a:pt x="663" y="5"/>
                    <a:pt x="740" y="2"/>
                  </a:cubicBezTo>
                </a:path>
              </a:pathLst>
            </a:custGeom>
            <a:gradFill rotWithShape="1">
              <a:gsLst>
                <a:gs pos="0">
                  <a:srgbClr val="66FFFF">
                    <a:alpha val="75999"/>
                  </a:srgbClr>
                </a:gs>
                <a:gs pos="50000">
                  <a:srgbClr val="E1FFFF">
                    <a:alpha val="69000"/>
                  </a:srgbClr>
                </a:gs>
                <a:gs pos="100000">
                  <a:srgbClr val="66FFFF">
                    <a:alpha val="75999"/>
                  </a:srgbClr>
                </a:gs>
              </a:gsLst>
              <a:lin ang="0" scaled="1"/>
            </a:gradFill>
            <a:ln w="9525" cap="flat">
              <a:solidFill>
                <a:srgbClr val="0099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2" name="Group 82"/>
          <p:cNvGrpSpPr>
            <a:grpSpLocks/>
          </p:cNvGrpSpPr>
          <p:nvPr/>
        </p:nvGrpSpPr>
        <p:grpSpPr bwMode="auto">
          <a:xfrm>
            <a:off x="327025" y="5049838"/>
            <a:ext cx="2589213" cy="533400"/>
            <a:chOff x="206" y="3061"/>
            <a:chExt cx="1631" cy="336"/>
          </a:xfrm>
        </p:grpSpPr>
        <p:sp>
          <p:nvSpPr>
            <p:cNvPr id="4179" name="Freeform 83"/>
            <p:cNvSpPr>
              <a:spLocks/>
            </p:cNvSpPr>
            <p:nvPr/>
          </p:nvSpPr>
          <p:spPr bwMode="auto">
            <a:xfrm>
              <a:off x="206" y="3061"/>
              <a:ext cx="1631" cy="336"/>
            </a:xfrm>
            <a:custGeom>
              <a:avLst/>
              <a:gdLst/>
              <a:ahLst/>
              <a:cxnLst>
                <a:cxn ang="0">
                  <a:pos x="29" y="318"/>
                </a:cxn>
                <a:cxn ang="0">
                  <a:pos x="114" y="327"/>
                </a:cxn>
                <a:cxn ang="0">
                  <a:pos x="301" y="323"/>
                </a:cxn>
                <a:cxn ang="0">
                  <a:pos x="771" y="327"/>
                </a:cxn>
                <a:cxn ang="0">
                  <a:pos x="1270" y="325"/>
                </a:cxn>
                <a:cxn ang="0">
                  <a:pos x="1488" y="323"/>
                </a:cxn>
                <a:cxn ang="0">
                  <a:pos x="1610" y="318"/>
                </a:cxn>
                <a:cxn ang="0">
                  <a:pos x="1616" y="291"/>
                </a:cxn>
                <a:cxn ang="0">
                  <a:pos x="1616" y="47"/>
                </a:cxn>
                <a:cxn ang="0">
                  <a:pos x="1618" y="9"/>
                </a:cxn>
                <a:cxn ang="0">
                  <a:pos x="1576" y="9"/>
                </a:cxn>
                <a:cxn ang="0">
                  <a:pos x="1497" y="14"/>
                </a:cxn>
                <a:cxn ang="0">
                  <a:pos x="1007" y="23"/>
                </a:cxn>
                <a:cxn ang="0">
                  <a:pos x="405" y="14"/>
                </a:cxn>
                <a:cxn ang="0">
                  <a:pos x="62" y="9"/>
                </a:cxn>
                <a:cxn ang="0">
                  <a:pos x="30" y="7"/>
                </a:cxn>
                <a:cxn ang="0">
                  <a:pos x="28" y="37"/>
                </a:cxn>
                <a:cxn ang="0">
                  <a:pos x="30" y="71"/>
                </a:cxn>
                <a:cxn ang="0">
                  <a:pos x="30" y="147"/>
                </a:cxn>
                <a:cxn ang="0">
                  <a:pos x="32" y="261"/>
                </a:cxn>
                <a:cxn ang="0">
                  <a:pos x="32" y="295"/>
                </a:cxn>
                <a:cxn ang="0">
                  <a:pos x="29" y="318"/>
                </a:cxn>
              </a:cxnLst>
              <a:rect l="0" t="0" r="r" b="b"/>
              <a:pathLst>
                <a:path w="1631" h="336">
                  <a:moveTo>
                    <a:pt x="29" y="318"/>
                  </a:moveTo>
                  <a:cubicBezTo>
                    <a:pt x="43" y="323"/>
                    <a:pt x="69" y="326"/>
                    <a:pt x="114" y="327"/>
                  </a:cubicBezTo>
                  <a:cubicBezTo>
                    <a:pt x="159" y="328"/>
                    <a:pt x="192" y="323"/>
                    <a:pt x="301" y="323"/>
                  </a:cubicBezTo>
                  <a:cubicBezTo>
                    <a:pt x="410" y="323"/>
                    <a:pt x="610" y="327"/>
                    <a:pt x="771" y="327"/>
                  </a:cubicBezTo>
                  <a:cubicBezTo>
                    <a:pt x="932" y="327"/>
                    <a:pt x="1151" y="326"/>
                    <a:pt x="1270" y="325"/>
                  </a:cubicBezTo>
                  <a:cubicBezTo>
                    <a:pt x="1389" y="324"/>
                    <a:pt x="1431" y="324"/>
                    <a:pt x="1488" y="323"/>
                  </a:cubicBezTo>
                  <a:cubicBezTo>
                    <a:pt x="1545" y="322"/>
                    <a:pt x="1589" y="323"/>
                    <a:pt x="1610" y="318"/>
                  </a:cubicBezTo>
                  <a:cubicBezTo>
                    <a:pt x="1631" y="313"/>
                    <a:pt x="1615" y="336"/>
                    <a:pt x="1616" y="291"/>
                  </a:cubicBezTo>
                  <a:cubicBezTo>
                    <a:pt x="1617" y="246"/>
                    <a:pt x="1616" y="94"/>
                    <a:pt x="1616" y="47"/>
                  </a:cubicBezTo>
                  <a:cubicBezTo>
                    <a:pt x="1616" y="0"/>
                    <a:pt x="1625" y="15"/>
                    <a:pt x="1618" y="9"/>
                  </a:cubicBezTo>
                  <a:cubicBezTo>
                    <a:pt x="1611" y="3"/>
                    <a:pt x="1596" y="8"/>
                    <a:pt x="1576" y="9"/>
                  </a:cubicBezTo>
                  <a:cubicBezTo>
                    <a:pt x="1556" y="10"/>
                    <a:pt x="1592" y="12"/>
                    <a:pt x="1497" y="14"/>
                  </a:cubicBezTo>
                  <a:cubicBezTo>
                    <a:pt x="1402" y="16"/>
                    <a:pt x="1189" y="23"/>
                    <a:pt x="1007" y="23"/>
                  </a:cubicBezTo>
                  <a:cubicBezTo>
                    <a:pt x="826" y="23"/>
                    <a:pt x="563" y="16"/>
                    <a:pt x="405" y="14"/>
                  </a:cubicBezTo>
                  <a:cubicBezTo>
                    <a:pt x="247" y="12"/>
                    <a:pt x="124" y="10"/>
                    <a:pt x="62" y="9"/>
                  </a:cubicBezTo>
                  <a:cubicBezTo>
                    <a:pt x="0" y="8"/>
                    <a:pt x="36" y="2"/>
                    <a:pt x="30" y="7"/>
                  </a:cubicBezTo>
                  <a:cubicBezTo>
                    <a:pt x="24" y="12"/>
                    <a:pt x="28" y="26"/>
                    <a:pt x="28" y="37"/>
                  </a:cubicBezTo>
                  <a:cubicBezTo>
                    <a:pt x="28" y="48"/>
                    <a:pt x="30" y="53"/>
                    <a:pt x="30" y="71"/>
                  </a:cubicBezTo>
                  <a:cubicBezTo>
                    <a:pt x="30" y="89"/>
                    <a:pt x="30" y="115"/>
                    <a:pt x="30" y="147"/>
                  </a:cubicBezTo>
                  <a:cubicBezTo>
                    <a:pt x="30" y="179"/>
                    <a:pt x="32" y="236"/>
                    <a:pt x="32" y="261"/>
                  </a:cubicBezTo>
                  <a:cubicBezTo>
                    <a:pt x="32" y="286"/>
                    <a:pt x="32" y="286"/>
                    <a:pt x="32" y="295"/>
                  </a:cubicBezTo>
                  <a:cubicBezTo>
                    <a:pt x="32" y="304"/>
                    <a:pt x="30" y="313"/>
                    <a:pt x="29" y="318"/>
                  </a:cubicBezTo>
                  <a:close/>
                </a:path>
              </a:pathLst>
            </a:custGeom>
            <a:gradFill rotWithShape="1">
              <a:gsLst>
                <a:gs pos="0">
                  <a:srgbClr val="09BFFF">
                    <a:alpha val="75999"/>
                  </a:srgbClr>
                </a:gs>
                <a:gs pos="50000">
                  <a:srgbClr val="E1FFFF">
                    <a:alpha val="23000"/>
                  </a:srgbClr>
                </a:gs>
                <a:gs pos="100000">
                  <a:srgbClr val="09BFFF">
                    <a:alpha val="75999"/>
                  </a:srgbClr>
                </a:gs>
              </a:gsLst>
              <a:lin ang="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180" name="Freeform 84"/>
            <p:cNvSpPr>
              <a:spLocks/>
            </p:cNvSpPr>
            <p:nvPr/>
          </p:nvSpPr>
          <p:spPr bwMode="auto">
            <a:xfrm>
              <a:off x="235" y="3067"/>
              <a:ext cx="1581" cy="1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70" y="16"/>
                </a:cxn>
                <a:cxn ang="0">
                  <a:pos x="740" y="2"/>
                </a:cxn>
              </a:cxnLst>
              <a:rect l="0" t="0" r="r" b="b"/>
              <a:pathLst>
                <a:path w="740" h="16">
                  <a:moveTo>
                    <a:pt x="0" y="0"/>
                  </a:moveTo>
                  <a:cubicBezTo>
                    <a:pt x="62" y="2"/>
                    <a:pt x="247" y="16"/>
                    <a:pt x="370" y="16"/>
                  </a:cubicBezTo>
                  <a:cubicBezTo>
                    <a:pt x="493" y="16"/>
                    <a:pt x="663" y="5"/>
                    <a:pt x="740" y="2"/>
                  </a:cubicBezTo>
                </a:path>
              </a:pathLst>
            </a:custGeom>
            <a:gradFill rotWithShape="1">
              <a:gsLst>
                <a:gs pos="0">
                  <a:srgbClr val="66FFFF">
                    <a:alpha val="75999"/>
                  </a:srgbClr>
                </a:gs>
                <a:gs pos="50000">
                  <a:srgbClr val="E1FFFF">
                    <a:alpha val="69000"/>
                  </a:srgbClr>
                </a:gs>
                <a:gs pos="100000">
                  <a:srgbClr val="66FFFF">
                    <a:alpha val="75999"/>
                  </a:srgbClr>
                </a:gs>
              </a:gsLst>
              <a:lin ang="0" scaled="1"/>
            </a:gradFill>
            <a:ln w="9525" cap="flat">
              <a:solidFill>
                <a:srgbClr val="0099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3" name="Group 85"/>
          <p:cNvGrpSpPr>
            <a:grpSpLocks/>
          </p:cNvGrpSpPr>
          <p:nvPr/>
        </p:nvGrpSpPr>
        <p:grpSpPr bwMode="auto">
          <a:xfrm>
            <a:off x="327025" y="4535488"/>
            <a:ext cx="2590800" cy="541337"/>
            <a:chOff x="206" y="2737"/>
            <a:chExt cx="1632" cy="341"/>
          </a:xfrm>
        </p:grpSpPr>
        <p:sp>
          <p:nvSpPr>
            <p:cNvPr id="4182" name="Freeform 86"/>
            <p:cNvSpPr>
              <a:spLocks/>
            </p:cNvSpPr>
            <p:nvPr/>
          </p:nvSpPr>
          <p:spPr bwMode="auto">
            <a:xfrm>
              <a:off x="206" y="2737"/>
              <a:ext cx="1632" cy="341"/>
            </a:xfrm>
            <a:custGeom>
              <a:avLst/>
              <a:gdLst/>
              <a:ahLst/>
              <a:cxnLst>
                <a:cxn ang="0">
                  <a:pos x="30" y="327"/>
                </a:cxn>
                <a:cxn ang="0">
                  <a:pos x="116" y="327"/>
                </a:cxn>
                <a:cxn ang="0">
                  <a:pos x="304" y="331"/>
                </a:cxn>
                <a:cxn ang="0">
                  <a:pos x="776" y="341"/>
                </a:cxn>
                <a:cxn ang="0">
                  <a:pos x="1296" y="331"/>
                </a:cxn>
                <a:cxn ang="0">
                  <a:pos x="1580" y="327"/>
                </a:cxn>
                <a:cxn ang="0">
                  <a:pos x="1610" y="322"/>
                </a:cxn>
                <a:cxn ang="0">
                  <a:pos x="1616" y="295"/>
                </a:cxn>
                <a:cxn ang="0">
                  <a:pos x="1614" y="47"/>
                </a:cxn>
                <a:cxn ang="0">
                  <a:pos x="1610" y="13"/>
                </a:cxn>
                <a:cxn ang="0">
                  <a:pos x="1558" y="13"/>
                </a:cxn>
                <a:cxn ang="0">
                  <a:pos x="1312" y="23"/>
                </a:cxn>
                <a:cxn ang="0">
                  <a:pos x="1007" y="27"/>
                </a:cxn>
                <a:cxn ang="0">
                  <a:pos x="405" y="18"/>
                </a:cxn>
                <a:cxn ang="0">
                  <a:pos x="62" y="13"/>
                </a:cxn>
                <a:cxn ang="0">
                  <a:pos x="34" y="15"/>
                </a:cxn>
                <a:cxn ang="0">
                  <a:pos x="28" y="53"/>
                </a:cxn>
                <a:cxn ang="0">
                  <a:pos x="32" y="115"/>
                </a:cxn>
                <a:cxn ang="0">
                  <a:pos x="26" y="193"/>
                </a:cxn>
                <a:cxn ang="0">
                  <a:pos x="27" y="267"/>
                </a:cxn>
                <a:cxn ang="0">
                  <a:pos x="30" y="299"/>
                </a:cxn>
                <a:cxn ang="0">
                  <a:pos x="30" y="327"/>
                </a:cxn>
              </a:cxnLst>
              <a:rect l="0" t="0" r="r" b="b"/>
              <a:pathLst>
                <a:path w="1632" h="341">
                  <a:moveTo>
                    <a:pt x="30" y="327"/>
                  </a:moveTo>
                  <a:cubicBezTo>
                    <a:pt x="45" y="332"/>
                    <a:pt x="70" y="326"/>
                    <a:pt x="116" y="327"/>
                  </a:cubicBezTo>
                  <a:cubicBezTo>
                    <a:pt x="162" y="328"/>
                    <a:pt x="194" y="329"/>
                    <a:pt x="304" y="331"/>
                  </a:cubicBezTo>
                  <a:cubicBezTo>
                    <a:pt x="414" y="333"/>
                    <a:pt x="611" y="341"/>
                    <a:pt x="776" y="341"/>
                  </a:cubicBezTo>
                  <a:cubicBezTo>
                    <a:pt x="941" y="341"/>
                    <a:pt x="1162" y="333"/>
                    <a:pt x="1296" y="331"/>
                  </a:cubicBezTo>
                  <a:cubicBezTo>
                    <a:pt x="1430" y="329"/>
                    <a:pt x="1528" y="329"/>
                    <a:pt x="1580" y="327"/>
                  </a:cubicBezTo>
                  <a:cubicBezTo>
                    <a:pt x="1632" y="325"/>
                    <a:pt x="1604" y="327"/>
                    <a:pt x="1610" y="322"/>
                  </a:cubicBezTo>
                  <a:cubicBezTo>
                    <a:pt x="1616" y="317"/>
                    <a:pt x="1615" y="341"/>
                    <a:pt x="1616" y="295"/>
                  </a:cubicBezTo>
                  <a:cubicBezTo>
                    <a:pt x="1617" y="249"/>
                    <a:pt x="1615" y="94"/>
                    <a:pt x="1614" y="47"/>
                  </a:cubicBezTo>
                  <a:cubicBezTo>
                    <a:pt x="1613" y="0"/>
                    <a:pt x="1619" y="19"/>
                    <a:pt x="1610" y="13"/>
                  </a:cubicBezTo>
                  <a:cubicBezTo>
                    <a:pt x="1601" y="7"/>
                    <a:pt x="1608" y="11"/>
                    <a:pt x="1558" y="13"/>
                  </a:cubicBezTo>
                  <a:cubicBezTo>
                    <a:pt x="1508" y="15"/>
                    <a:pt x="1404" y="21"/>
                    <a:pt x="1312" y="23"/>
                  </a:cubicBezTo>
                  <a:cubicBezTo>
                    <a:pt x="1220" y="25"/>
                    <a:pt x="1158" y="28"/>
                    <a:pt x="1007" y="27"/>
                  </a:cubicBezTo>
                  <a:cubicBezTo>
                    <a:pt x="856" y="26"/>
                    <a:pt x="563" y="20"/>
                    <a:pt x="405" y="18"/>
                  </a:cubicBezTo>
                  <a:cubicBezTo>
                    <a:pt x="247" y="16"/>
                    <a:pt x="124" y="13"/>
                    <a:pt x="62" y="13"/>
                  </a:cubicBezTo>
                  <a:cubicBezTo>
                    <a:pt x="0" y="13"/>
                    <a:pt x="40" y="8"/>
                    <a:pt x="34" y="15"/>
                  </a:cubicBezTo>
                  <a:cubicBezTo>
                    <a:pt x="28" y="22"/>
                    <a:pt x="28" y="36"/>
                    <a:pt x="28" y="53"/>
                  </a:cubicBezTo>
                  <a:cubicBezTo>
                    <a:pt x="28" y="70"/>
                    <a:pt x="32" y="92"/>
                    <a:pt x="32" y="115"/>
                  </a:cubicBezTo>
                  <a:cubicBezTo>
                    <a:pt x="32" y="138"/>
                    <a:pt x="27" y="168"/>
                    <a:pt x="26" y="193"/>
                  </a:cubicBezTo>
                  <a:cubicBezTo>
                    <a:pt x="25" y="218"/>
                    <a:pt x="26" y="249"/>
                    <a:pt x="27" y="267"/>
                  </a:cubicBezTo>
                  <a:cubicBezTo>
                    <a:pt x="28" y="285"/>
                    <a:pt x="30" y="289"/>
                    <a:pt x="30" y="299"/>
                  </a:cubicBezTo>
                  <a:cubicBezTo>
                    <a:pt x="30" y="309"/>
                    <a:pt x="30" y="321"/>
                    <a:pt x="30" y="327"/>
                  </a:cubicBezTo>
                  <a:close/>
                </a:path>
              </a:pathLst>
            </a:custGeom>
            <a:gradFill rotWithShape="1">
              <a:gsLst>
                <a:gs pos="0">
                  <a:srgbClr val="09BFFF">
                    <a:alpha val="75999"/>
                  </a:srgbClr>
                </a:gs>
                <a:gs pos="50000">
                  <a:srgbClr val="E1FFFF">
                    <a:alpha val="19000"/>
                  </a:srgbClr>
                </a:gs>
                <a:gs pos="100000">
                  <a:srgbClr val="09BFFF">
                    <a:alpha val="75999"/>
                  </a:srgbClr>
                </a:gs>
              </a:gsLst>
              <a:lin ang="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183" name="Freeform 87"/>
            <p:cNvSpPr>
              <a:spLocks/>
            </p:cNvSpPr>
            <p:nvPr/>
          </p:nvSpPr>
          <p:spPr bwMode="auto">
            <a:xfrm>
              <a:off x="235" y="2747"/>
              <a:ext cx="1581" cy="1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70" y="16"/>
                </a:cxn>
                <a:cxn ang="0">
                  <a:pos x="740" y="2"/>
                </a:cxn>
              </a:cxnLst>
              <a:rect l="0" t="0" r="r" b="b"/>
              <a:pathLst>
                <a:path w="740" h="16">
                  <a:moveTo>
                    <a:pt x="0" y="0"/>
                  </a:moveTo>
                  <a:cubicBezTo>
                    <a:pt x="62" y="2"/>
                    <a:pt x="247" y="16"/>
                    <a:pt x="370" y="16"/>
                  </a:cubicBezTo>
                  <a:cubicBezTo>
                    <a:pt x="493" y="16"/>
                    <a:pt x="663" y="5"/>
                    <a:pt x="740" y="2"/>
                  </a:cubicBezTo>
                </a:path>
              </a:pathLst>
            </a:custGeom>
            <a:gradFill rotWithShape="1">
              <a:gsLst>
                <a:gs pos="0">
                  <a:srgbClr val="66FFFF">
                    <a:alpha val="75999"/>
                  </a:srgbClr>
                </a:gs>
                <a:gs pos="50000">
                  <a:srgbClr val="E1FFFF">
                    <a:alpha val="69000"/>
                  </a:srgbClr>
                </a:gs>
                <a:gs pos="100000">
                  <a:srgbClr val="66FFFF">
                    <a:alpha val="75999"/>
                  </a:srgbClr>
                </a:gs>
              </a:gsLst>
              <a:lin ang="0" scaled="1"/>
            </a:gradFill>
            <a:ln w="9525" cap="flat">
              <a:solidFill>
                <a:srgbClr val="0099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4" name="Group 88"/>
          <p:cNvGrpSpPr>
            <a:grpSpLocks/>
          </p:cNvGrpSpPr>
          <p:nvPr/>
        </p:nvGrpSpPr>
        <p:grpSpPr bwMode="auto">
          <a:xfrm>
            <a:off x="325438" y="4038600"/>
            <a:ext cx="2581275" cy="519113"/>
            <a:chOff x="205" y="2424"/>
            <a:chExt cx="1626" cy="327"/>
          </a:xfrm>
        </p:grpSpPr>
        <p:sp>
          <p:nvSpPr>
            <p:cNvPr id="4185" name="Freeform 89"/>
            <p:cNvSpPr>
              <a:spLocks/>
            </p:cNvSpPr>
            <p:nvPr/>
          </p:nvSpPr>
          <p:spPr bwMode="auto">
            <a:xfrm>
              <a:off x="205" y="2424"/>
              <a:ext cx="1626" cy="327"/>
            </a:xfrm>
            <a:custGeom>
              <a:avLst/>
              <a:gdLst/>
              <a:ahLst/>
              <a:cxnLst>
                <a:cxn ang="0">
                  <a:pos x="30" y="317"/>
                </a:cxn>
                <a:cxn ang="0">
                  <a:pos x="115" y="322"/>
                </a:cxn>
                <a:cxn ang="0">
                  <a:pos x="302" y="322"/>
                </a:cxn>
                <a:cxn ang="0">
                  <a:pos x="772" y="326"/>
                </a:cxn>
                <a:cxn ang="0">
                  <a:pos x="1307" y="324"/>
                </a:cxn>
                <a:cxn ang="0">
                  <a:pos x="1575" y="322"/>
                </a:cxn>
                <a:cxn ang="0">
                  <a:pos x="1611" y="317"/>
                </a:cxn>
                <a:cxn ang="0">
                  <a:pos x="1613" y="262"/>
                </a:cxn>
                <a:cxn ang="0">
                  <a:pos x="1613" y="42"/>
                </a:cxn>
                <a:cxn ang="0">
                  <a:pos x="1609" y="8"/>
                </a:cxn>
                <a:cxn ang="0">
                  <a:pos x="1553" y="8"/>
                </a:cxn>
                <a:cxn ang="0">
                  <a:pos x="1415" y="12"/>
                </a:cxn>
                <a:cxn ang="0">
                  <a:pos x="1008" y="22"/>
                </a:cxn>
                <a:cxn ang="0">
                  <a:pos x="406" y="13"/>
                </a:cxn>
                <a:cxn ang="0">
                  <a:pos x="63" y="8"/>
                </a:cxn>
                <a:cxn ang="0">
                  <a:pos x="29" y="6"/>
                </a:cxn>
                <a:cxn ang="0">
                  <a:pos x="27" y="34"/>
                </a:cxn>
                <a:cxn ang="0">
                  <a:pos x="27" y="62"/>
                </a:cxn>
                <a:cxn ang="0">
                  <a:pos x="29" y="140"/>
                </a:cxn>
                <a:cxn ang="0">
                  <a:pos x="28" y="262"/>
                </a:cxn>
                <a:cxn ang="0">
                  <a:pos x="28" y="293"/>
                </a:cxn>
                <a:cxn ang="0">
                  <a:pos x="30" y="317"/>
                </a:cxn>
              </a:cxnLst>
              <a:rect l="0" t="0" r="r" b="b"/>
              <a:pathLst>
                <a:path w="1626" h="327">
                  <a:moveTo>
                    <a:pt x="30" y="317"/>
                  </a:moveTo>
                  <a:cubicBezTo>
                    <a:pt x="44" y="322"/>
                    <a:pt x="70" y="321"/>
                    <a:pt x="115" y="322"/>
                  </a:cubicBezTo>
                  <a:cubicBezTo>
                    <a:pt x="160" y="323"/>
                    <a:pt x="193" y="321"/>
                    <a:pt x="302" y="322"/>
                  </a:cubicBezTo>
                  <a:cubicBezTo>
                    <a:pt x="411" y="323"/>
                    <a:pt x="605" y="326"/>
                    <a:pt x="772" y="326"/>
                  </a:cubicBezTo>
                  <a:cubicBezTo>
                    <a:pt x="939" y="326"/>
                    <a:pt x="1173" y="325"/>
                    <a:pt x="1307" y="324"/>
                  </a:cubicBezTo>
                  <a:cubicBezTo>
                    <a:pt x="1441" y="323"/>
                    <a:pt x="1524" y="323"/>
                    <a:pt x="1575" y="322"/>
                  </a:cubicBezTo>
                  <a:cubicBezTo>
                    <a:pt x="1626" y="321"/>
                    <a:pt x="1605" y="327"/>
                    <a:pt x="1611" y="317"/>
                  </a:cubicBezTo>
                  <a:cubicBezTo>
                    <a:pt x="1617" y="307"/>
                    <a:pt x="1613" y="308"/>
                    <a:pt x="1613" y="262"/>
                  </a:cubicBezTo>
                  <a:cubicBezTo>
                    <a:pt x="1613" y="216"/>
                    <a:pt x="1614" y="84"/>
                    <a:pt x="1613" y="42"/>
                  </a:cubicBezTo>
                  <a:cubicBezTo>
                    <a:pt x="1612" y="0"/>
                    <a:pt x="1619" y="14"/>
                    <a:pt x="1609" y="8"/>
                  </a:cubicBezTo>
                  <a:cubicBezTo>
                    <a:pt x="1599" y="2"/>
                    <a:pt x="1585" y="7"/>
                    <a:pt x="1553" y="8"/>
                  </a:cubicBezTo>
                  <a:cubicBezTo>
                    <a:pt x="1521" y="9"/>
                    <a:pt x="1506" y="10"/>
                    <a:pt x="1415" y="12"/>
                  </a:cubicBezTo>
                  <a:cubicBezTo>
                    <a:pt x="1324" y="14"/>
                    <a:pt x="1176" y="22"/>
                    <a:pt x="1008" y="22"/>
                  </a:cubicBezTo>
                  <a:cubicBezTo>
                    <a:pt x="840" y="22"/>
                    <a:pt x="564" y="15"/>
                    <a:pt x="406" y="13"/>
                  </a:cubicBezTo>
                  <a:cubicBezTo>
                    <a:pt x="248" y="11"/>
                    <a:pt x="126" y="9"/>
                    <a:pt x="63" y="8"/>
                  </a:cubicBezTo>
                  <a:cubicBezTo>
                    <a:pt x="0" y="7"/>
                    <a:pt x="35" y="2"/>
                    <a:pt x="29" y="6"/>
                  </a:cubicBezTo>
                  <a:cubicBezTo>
                    <a:pt x="23" y="10"/>
                    <a:pt x="27" y="25"/>
                    <a:pt x="27" y="34"/>
                  </a:cubicBezTo>
                  <a:cubicBezTo>
                    <a:pt x="27" y="43"/>
                    <a:pt x="27" y="44"/>
                    <a:pt x="27" y="62"/>
                  </a:cubicBezTo>
                  <a:cubicBezTo>
                    <a:pt x="27" y="80"/>
                    <a:pt x="29" y="107"/>
                    <a:pt x="29" y="140"/>
                  </a:cubicBezTo>
                  <a:cubicBezTo>
                    <a:pt x="29" y="173"/>
                    <a:pt x="28" y="237"/>
                    <a:pt x="28" y="262"/>
                  </a:cubicBezTo>
                  <a:cubicBezTo>
                    <a:pt x="28" y="287"/>
                    <a:pt x="28" y="284"/>
                    <a:pt x="28" y="293"/>
                  </a:cubicBezTo>
                  <a:cubicBezTo>
                    <a:pt x="28" y="302"/>
                    <a:pt x="16" y="313"/>
                    <a:pt x="30" y="317"/>
                  </a:cubicBezTo>
                  <a:close/>
                </a:path>
              </a:pathLst>
            </a:custGeom>
            <a:gradFill rotWithShape="1">
              <a:gsLst>
                <a:gs pos="0">
                  <a:srgbClr val="09BFFF">
                    <a:alpha val="75999"/>
                  </a:srgbClr>
                </a:gs>
                <a:gs pos="50000">
                  <a:srgbClr val="E1FFFF">
                    <a:alpha val="14000"/>
                  </a:srgbClr>
                </a:gs>
                <a:gs pos="100000">
                  <a:srgbClr val="09BFFF">
                    <a:alpha val="75999"/>
                  </a:srgbClr>
                </a:gs>
              </a:gsLst>
              <a:lin ang="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186" name="Freeform 90"/>
            <p:cNvSpPr>
              <a:spLocks/>
            </p:cNvSpPr>
            <p:nvPr/>
          </p:nvSpPr>
          <p:spPr bwMode="auto">
            <a:xfrm>
              <a:off x="235" y="2429"/>
              <a:ext cx="1581" cy="1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70" y="16"/>
                </a:cxn>
                <a:cxn ang="0">
                  <a:pos x="740" y="2"/>
                </a:cxn>
              </a:cxnLst>
              <a:rect l="0" t="0" r="r" b="b"/>
              <a:pathLst>
                <a:path w="740" h="16">
                  <a:moveTo>
                    <a:pt x="0" y="0"/>
                  </a:moveTo>
                  <a:cubicBezTo>
                    <a:pt x="62" y="2"/>
                    <a:pt x="247" y="16"/>
                    <a:pt x="370" y="16"/>
                  </a:cubicBezTo>
                  <a:cubicBezTo>
                    <a:pt x="493" y="16"/>
                    <a:pt x="663" y="5"/>
                    <a:pt x="740" y="2"/>
                  </a:cubicBezTo>
                </a:path>
              </a:pathLst>
            </a:custGeom>
            <a:gradFill rotWithShape="1">
              <a:gsLst>
                <a:gs pos="0">
                  <a:srgbClr val="66FFFF">
                    <a:alpha val="75999"/>
                  </a:srgbClr>
                </a:gs>
                <a:gs pos="50000">
                  <a:srgbClr val="E1FFFF">
                    <a:alpha val="69000"/>
                  </a:srgbClr>
                </a:gs>
                <a:gs pos="100000">
                  <a:srgbClr val="66FFFF">
                    <a:alpha val="75999"/>
                  </a:srgbClr>
                </a:gs>
              </a:gsLst>
              <a:lin ang="0" scaled="1"/>
            </a:gradFill>
            <a:ln w="9525" cap="flat">
              <a:solidFill>
                <a:srgbClr val="0099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5" name="Group 91"/>
          <p:cNvGrpSpPr>
            <a:grpSpLocks/>
          </p:cNvGrpSpPr>
          <p:nvPr/>
        </p:nvGrpSpPr>
        <p:grpSpPr bwMode="auto">
          <a:xfrm>
            <a:off x="325438" y="3522663"/>
            <a:ext cx="2581275" cy="538162"/>
            <a:chOff x="205" y="2099"/>
            <a:chExt cx="1626" cy="339"/>
          </a:xfrm>
        </p:grpSpPr>
        <p:sp>
          <p:nvSpPr>
            <p:cNvPr id="4188" name="Freeform 92"/>
            <p:cNvSpPr>
              <a:spLocks/>
            </p:cNvSpPr>
            <p:nvPr/>
          </p:nvSpPr>
          <p:spPr bwMode="auto">
            <a:xfrm>
              <a:off x="205" y="2099"/>
              <a:ext cx="1626" cy="339"/>
            </a:xfrm>
            <a:custGeom>
              <a:avLst/>
              <a:gdLst/>
              <a:ahLst/>
              <a:cxnLst>
                <a:cxn ang="0">
                  <a:pos x="33" y="327"/>
                </a:cxn>
                <a:cxn ang="0">
                  <a:pos x="117" y="331"/>
                </a:cxn>
                <a:cxn ang="0">
                  <a:pos x="305" y="329"/>
                </a:cxn>
                <a:cxn ang="0">
                  <a:pos x="759" y="339"/>
                </a:cxn>
                <a:cxn ang="0">
                  <a:pos x="1293" y="331"/>
                </a:cxn>
                <a:cxn ang="0">
                  <a:pos x="1511" y="329"/>
                </a:cxn>
                <a:cxn ang="0">
                  <a:pos x="1609" y="327"/>
                </a:cxn>
                <a:cxn ang="0">
                  <a:pos x="1613" y="277"/>
                </a:cxn>
                <a:cxn ang="0">
                  <a:pos x="1610" y="43"/>
                </a:cxn>
                <a:cxn ang="0">
                  <a:pos x="1607" y="18"/>
                </a:cxn>
                <a:cxn ang="0">
                  <a:pos x="1557" y="17"/>
                </a:cxn>
                <a:cxn ang="0">
                  <a:pos x="1498" y="17"/>
                </a:cxn>
                <a:cxn ang="0">
                  <a:pos x="1008" y="26"/>
                </a:cxn>
                <a:cxn ang="0">
                  <a:pos x="406" y="17"/>
                </a:cxn>
                <a:cxn ang="0">
                  <a:pos x="63" y="12"/>
                </a:cxn>
                <a:cxn ang="0">
                  <a:pos x="29" y="11"/>
                </a:cxn>
                <a:cxn ang="0">
                  <a:pos x="27" y="41"/>
                </a:cxn>
                <a:cxn ang="0">
                  <a:pos x="27" y="95"/>
                </a:cxn>
                <a:cxn ang="0">
                  <a:pos x="25" y="163"/>
                </a:cxn>
                <a:cxn ang="0">
                  <a:pos x="28" y="266"/>
                </a:cxn>
                <a:cxn ang="0">
                  <a:pos x="28" y="297"/>
                </a:cxn>
                <a:cxn ang="0">
                  <a:pos x="33" y="327"/>
                </a:cxn>
              </a:cxnLst>
              <a:rect l="0" t="0" r="r" b="b"/>
              <a:pathLst>
                <a:path w="1626" h="339">
                  <a:moveTo>
                    <a:pt x="33" y="327"/>
                  </a:moveTo>
                  <a:cubicBezTo>
                    <a:pt x="48" y="333"/>
                    <a:pt x="72" y="331"/>
                    <a:pt x="117" y="331"/>
                  </a:cubicBezTo>
                  <a:cubicBezTo>
                    <a:pt x="162" y="331"/>
                    <a:pt x="198" y="328"/>
                    <a:pt x="305" y="329"/>
                  </a:cubicBezTo>
                  <a:cubicBezTo>
                    <a:pt x="412" y="330"/>
                    <a:pt x="594" y="339"/>
                    <a:pt x="759" y="339"/>
                  </a:cubicBezTo>
                  <a:cubicBezTo>
                    <a:pt x="924" y="339"/>
                    <a:pt x="1168" y="333"/>
                    <a:pt x="1293" y="331"/>
                  </a:cubicBezTo>
                  <a:cubicBezTo>
                    <a:pt x="1418" y="329"/>
                    <a:pt x="1458" y="330"/>
                    <a:pt x="1511" y="329"/>
                  </a:cubicBezTo>
                  <a:cubicBezTo>
                    <a:pt x="1564" y="328"/>
                    <a:pt x="1592" y="336"/>
                    <a:pt x="1609" y="327"/>
                  </a:cubicBezTo>
                  <a:cubicBezTo>
                    <a:pt x="1626" y="318"/>
                    <a:pt x="1613" y="324"/>
                    <a:pt x="1613" y="277"/>
                  </a:cubicBezTo>
                  <a:cubicBezTo>
                    <a:pt x="1613" y="230"/>
                    <a:pt x="1611" y="86"/>
                    <a:pt x="1610" y="43"/>
                  </a:cubicBezTo>
                  <a:cubicBezTo>
                    <a:pt x="1609" y="0"/>
                    <a:pt x="1616" y="22"/>
                    <a:pt x="1607" y="18"/>
                  </a:cubicBezTo>
                  <a:cubicBezTo>
                    <a:pt x="1598" y="14"/>
                    <a:pt x="1575" y="17"/>
                    <a:pt x="1557" y="17"/>
                  </a:cubicBezTo>
                  <a:cubicBezTo>
                    <a:pt x="1539" y="17"/>
                    <a:pt x="1589" y="16"/>
                    <a:pt x="1498" y="17"/>
                  </a:cubicBezTo>
                  <a:cubicBezTo>
                    <a:pt x="1407" y="18"/>
                    <a:pt x="1190" y="26"/>
                    <a:pt x="1008" y="26"/>
                  </a:cubicBezTo>
                  <a:cubicBezTo>
                    <a:pt x="827" y="26"/>
                    <a:pt x="564" y="19"/>
                    <a:pt x="406" y="17"/>
                  </a:cubicBezTo>
                  <a:cubicBezTo>
                    <a:pt x="248" y="15"/>
                    <a:pt x="126" y="13"/>
                    <a:pt x="63" y="12"/>
                  </a:cubicBezTo>
                  <a:cubicBezTo>
                    <a:pt x="0" y="11"/>
                    <a:pt x="35" y="6"/>
                    <a:pt x="29" y="11"/>
                  </a:cubicBezTo>
                  <a:cubicBezTo>
                    <a:pt x="23" y="16"/>
                    <a:pt x="27" y="27"/>
                    <a:pt x="27" y="41"/>
                  </a:cubicBezTo>
                  <a:cubicBezTo>
                    <a:pt x="27" y="55"/>
                    <a:pt x="27" y="75"/>
                    <a:pt x="27" y="95"/>
                  </a:cubicBezTo>
                  <a:cubicBezTo>
                    <a:pt x="27" y="115"/>
                    <a:pt x="25" y="135"/>
                    <a:pt x="25" y="163"/>
                  </a:cubicBezTo>
                  <a:cubicBezTo>
                    <a:pt x="25" y="191"/>
                    <a:pt x="27" y="244"/>
                    <a:pt x="28" y="266"/>
                  </a:cubicBezTo>
                  <a:cubicBezTo>
                    <a:pt x="29" y="288"/>
                    <a:pt x="27" y="287"/>
                    <a:pt x="28" y="297"/>
                  </a:cubicBezTo>
                  <a:cubicBezTo>
                    <a:pt x="29" y="307"/>
                    <a:pt x="18" y="321"/>
                    <a:pt x="33" y="327"/>
                  </a:cubicBezTo>
                  <a:close/>
                </a:path>
              </a:pathLst>
            </a:custGeom>
            <a:gradFill rotWithShape="1">
              <a:gsLst>
                <a:gs pos="0">
                  <a:srgbClr val="09BFFF">
                    <a:alpha val="75999"/>
                  </a:srgbClr>
                </a:gs>
                <a:gs pos="50000">
                  <a:srgbClr val="E1FFFF">
                    <a:alpha val="13000"/>
                  </a:srgbClr>
                </a:gs>
                <a:gs pos="100000">
                  <a:srgbClr val="09BFFF">
                    <a:alpha val="75999"/>
                  </a:srgbClr>
                </a:gs>
              </a:gsLst>
              <a:lin ang="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189" name="Freeform 93"/>
            <p:cNvSpPr>
              <a:spLocks/>
            </p:cNvSpPr>
            <p:nvPr/>
          </p:nvSpPr>
          <p:spPr bwMode="auto">
            <a:xfrm>
              <a:off x="235" y="2108"/>
              <a:ext cx="1581" cy="1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70" y="16"/>
                </a:cxn>
                <a:cxn ang="0">
                  <a:pos x="740" y="2"/>
                </a:cxn>
              </a:cxnLst>
              <a:rect l="0" t="0" r="r" b="b"/>
              <a:pathLst>
                <a:path w="740" h="16">
                  <a:moveTo>
                    <a:pt x="0" y="0"/>
                  </a:moveTo>
                  <a:cubicBezTo>
                    <a:pt x="62" y="2"/>
                    <a:pt x="247" y="16"/>
                    <a:pt x="370" y="16"/>
                  </a:cubicBezTo>
                  <a:cubicBezTo>
                    <a:pt x="493" y="16"/>
                    <a:pt x="663" y="5"/>
                    <a:pt x="740" y="2"/>
                  </a:cubicBezTo>
                </a:path>
              </a:pathLst>
            </a:custGeom>
            <a:gradFill rotWithShape="1">
              <a:gsLst>
                <a:gs pos="0">
                  <a:srgbClr val="66FFFF">
                    <a:alpha val="75999"/>
                  </a:srgbClr>
                </a:gs>
                <a:gs pos="50000">
                  <a:srgbClr val="E1FFFF">
                    <a:alpha val="69000"/>
                  </a:srgbClr>
                </a:gs>
                <a:gs pos="100000">
                  <a:srgbClr val="66FFFF">
                    <a:alpha val="75999"/>
                  </a:srgbClr>
                </a:gs>
              </a:gsLst>
              <a:lin ang="0" scaled="1"/>
            </a:gradFill>
            <a:ln w="9525" cap="flat">
              <a:solidFill>
                <a:srgbClr val="0099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6" name="Group 94"/>
          <p:cNvGrpSpPr>
            <a:grpSpLocks/>
          </p:cNvGrpSpPr>
          <p:nvPr/>
        </p:nvGrpSpPr>
        <p:grpSpPr bwMode="auto">
          <a:xfrm>
            <a:off x="350838" y="2382838"/>
            <a:ext cx="2565400" cy="655637"/>
            <a:chOff x="221" y="1381"/>
            <a:chExt cx="1616" cy="413"/>
          </a:xfrm>
        </p:grpSpPr>
        <p:sp>
          <p:nvSpPr>
            <p:cNvPr id="4191" name="Freeform 95"/>
            <p:cNvSpPr>
              <a:spLocks/>
            </p:cNvSpPr>
            <p:nvPr/>
          </p:nvSpPr>
          <p:spPr bwMode="auto">
            <a:xfrm>
              <a:off x="221" y="1381"/>
              <a:ext cx="1616" cy="413"/>
            </a:xfrm>
            <a:custGeom>
              <a:avLst/>
              <a:gdLst/>
              <a:ahLst/>
              <a:cxnLst>
                <a:cxn ang="0">
                  <a:pos x="14" y="404"/>
                </a:cxn>
                <a:cxn ang="0">
                  <a:pos x="101" y="409"/>
                </a:cxn>
                <a:cxn ang="0">
                  <a:pos x="286" y="409"/>
                </a:cxn>
                <a:cxn ang="0">
                  <a:pos x="756" y="413"/>
                </a:cxn>
                <a:cxn ang="0">
                  <a:pos x="1280" y="407"/>
                </a:cxn>
                <a:cxn ang="0">
                  <a:pos x="1564" y="404"/>
                </a:cxn>
                <a:cxn ang="0">
                  <a:pos x="1595" y="404"/>
                </a:cxn>
                <a:cxn ang="0">
                  <a:pos x="1597" y="355"/>
                </a:cxn>
                <a:cxn ang="0">
                  <a:pos x="1595" y="265"/>
                </a:cxn>
                <a:cxn ang="0">
                  <a:pos x="1555" y="181"/>
                </a:cxn>
                <a:cxn ang="0">
                  <a:pos x="1455" y="137"/>
                </a:cxn>
                <a:cxn ang="0">
                  <a:pos x="1357" y="91"/>
                </a:cxn>
                <a:cxn ang="0">
                  <a:pos x="1311" y="11"/>
                </a:cxn>
                <a:cxn ang="0">
                  <a:pos x="1277" y="23"/>
                </a:cxn>
                <a:cxn ang="0">
                  <a:pos x="1083" y="43"/>
                </a:cxn>
                <a:cxn ang="0">
                  <a:pos x="529" y="53"/>
                </a:cxn>
                <a:cxn ang="0">
                  <a:pos x="319" y="23"/>
                </a:cxn>
                <a:cxn ang="0">
                  <a:pos x="293" y="19"/>
                </a:cxn>
                <a:cxn ang="0">
                  <a:pos x="259" y="85"/>
                </a:cxn>
                <a:cxn ang="0">
                  <a:pos x="183" y="127"/>
                </a:cxn>
                <a:cxn ang="0">
                  <a:pos x="107" y="151"/>
                </a:cxn>
                <a:cxn ang="0">
                  <a:pos x="47" y="187"/>
                </a:cxn>
                <a:cxn ang="0">
                  <a:pos x="11" y="253"/>
                </a:cxn>
                <a:cxn ang="0">
                  <a:pos x="12" y="349"/>
                </a:cxn>
                <a:cxn ang="0">
                  <a:pos x="12" y="380"/>
                </a:cxn>
                <a:cxn ang="0">
                  <a:pos x="14" y="404"/>
                </a:cxn>
              </a:cxnLst>
              <a:rect l="0" t="0" r="r" b="b"/>
              <a:pathLst>
                <a:path w="1616" h="413">
                  <a:moveTo>
                    <a:pt x="14" y="404"/>
                  </a:moveTo>
                  <a:cubicBezTo>
                    <a:pt x="29" y="409"/>
                    <a:pt x="56" y="408"/>
                    <a:pt x="101" y="409"/>
                  </a:cubicBezTo>
                  <a:cubicBezTo>
                    <a:pt x="146" y="410"/>
                    <a:pt x="177" y="408"/>
                    <a:pt x="286" y="409"/>
                  </a:cubicBezTo>
                  <a:cubicBezTo>
                    <a:pt x="395" y="410"/>
                    <a:pt x="591" y="413"/>
                    <a:pt x="756" y="413"/>
                  </a:cubicBezTo>
                  <a:cubicBezTo>
                    <a:pt x="921" y="413"/>
                    <a:pt x="1146" y="409"/>
                    <a:pt x="1280" y="407"/>
                  </a:cubicBezTo>
                  <a:cubicBezTo>
                    <a:pt x="1415" y="406"/>
                    <a:pt x="1513" y="405"/>
                    <a:pt x="1564" y="404"/>
                  </a:cubicBezTo>
                  <a:cubicBezTo>
                    <a:pt x="1616" y="403"/>
                    <a:pt x="1590" y="412"/>
                    <a:pt x="1595" y="404"/>
                  </a:cubicBezTo>
                  <a:cubicBezTo>
                    <a:pt x="1600" y="396"/>
                    <a:pt x="1597" y="378"/>
                    <a:pt x="1597" y="355"/>
                  </a:cubicBezTo>
                  <a:cubicBezTo>
                    <a:pt x="1597" y="332"/>
                    <a:pt x="1602" y="294"/>
                    <a:pt x="1595" y="265"/>
                  </a:cubicBezTo>
                  <a:cubicBezTo>
                    <a:pt x="1588" y="236"/>
                    <a:pt x="1578" y="202"/>
                    <a:pt x="1555" y="181"/>
                  </a:cubicBezTo>
                  <a:cubicBezTo>
                    <a:pt x="1532" y="160"/>
                    <a:pt x="1488" y="152"/>
                    <a:pt x="1455" y="137"/>
                  </a:cubicBezTo>
                  <a:cubicBezTo>
                    <a:pt x="1422" y="122"/>
                    <a:pt x="1381" y="112"/>
                    <a:pt x="1357" y="91"/>
                  </a:cubicBezTo>
                  <a:cubicBezTo>
                    <a:pt x="1333" y="70"/>
                    <a:pt x="1324" y="22"/>
                    <a:pt x="1311" y="11"/>
                  </a:cubicBezTo>
                  <a:cubicBezTo>
                    <a:pt x="1298" y="0"/>
                    <a:pt x="1315" y="18"/>
                    <a:pt x="1277" y="23"/>
                  </a:cubicBezTo>
                  <a:cubicBezTo>
                    <a:pt x="1239" y="28"/>
                    <a:pt x="1208" y="38"/>
                    <a:pt x="1083" y="43"/>
                  </a:cubicBezTo>
                  <a:cubicBezTo>
                    <a:pt x="958" y="48"/>
                    <a:pt x="656" y="56"/>
                    <a:pt x="529" y="53"/>
                  </a:cubicBezTo>
                  <a:cubicBezTo>
                    <a:pt x="402" y="50"/>
                    <a:pt x="358" y="29"/>
                    <a:pt x="319" y="23"/>
                  </a:cubicBezTo>
                  <a:cubicBezTo>
                    <a:pt x="280" y="17"/>
                    <a:pt x="303" y="9"/>
                    <a:pt x="293" y="19"/>
                  </a:cubicBezTo>
                  <a:cubicBezTo>
                    <a:pt x="283" y="29"/>
                    <a:pt x="277" y="67"/>
                    <a:pt x="259" y="85"/>
                  </a:cubicBezTo>
                  <a:cubicBezTo>
                    <a:pt x="241" y="103"/>
                    <a:pt x="208" y="116"/>
                    <a:pt x="183" y="127"/>
                  </a:cubicBezTo>
                  <a:cubicBezTo>
                    <a:pt x="158" y="138"/>
                    <a:pt x="130" y="141"/>
                    <a:pt x="107" y="151"/>
                  </a:cubicBezTo>
                  <a:cubicBezTo>
                    <a:pt x="84" y="161"/>
                    <a:pt x="63" y="170"/>
                    <a:pt x="47" y="187"/>
                  </a:cubicBezTo>
                  <a:cubicBezTo>
                    <a:pt x="31" y="204"/>
                    <a:pt x="17" y="226"/>
                    <a:pt x="11" y="253"/>
                  </a:cubicBezTo>
                  <a:cubicBezTo>
                    <a:pt x="5" y="280"/>
                    <a:pt x="12" y="328"/>
                    <a:pt x="12" y="349"/>
                  </a:cubicBezTo>
                  <a:cubicBezTo>
                    <a:pt x="12" y="370"/>
                    <a:pt x="12" y="371"/>
                    <a:pt x="12" y="380"/>
                  </a:cubicBezTo>
                  <a:cubicBezTo>
                    <a:pt x="12" y="389"/>
                    <a:pt x="0" y="400"/>
                    <a:pt x="14" y="404"/>
                  </a:cubicBezTo>
                  <a:close/>
                </a:path>
              </a:pathLst>
            </a:custGeom>
            <a:gradFill rotWithShape="1">
              <a:gsLst>
                <a:gs pos="0">
                  <a:srgbClr val="09BFFF">
                    <a:alpha val="75999"/>
                  </a:srgbClr>
                </a:gs>
                <a:gs pos="50000">
                  <a:srgbClr val="E1FFFF">
                    <a:alpha val="28000"/>
                  </a:srgbClr>
                </a:gs>
                <a:gs pos="100000">
                  <a:srgbClr val="09BFFF">
                    <a:alpha val="75999"/>
                  </a:srgbClr>
                </a:gs>
              </a:gsLst>
              <a:lin ang="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192" name="Freeform 96"/>
            <p:cNvSpPr>
              <a:spLocks/>
            </p:cNvSpPr>
            <p:nvPr/>
          </p:nvSpPr>
          <p:spPr bwMode="auto">
            <a:xfrm>
              <a:off x="516" y="1392"/>
              <a:ext cx="1022" cy="42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192" y="38"/>
                </a:cxn>
                <a:cxn ang="0">
                  <a:pos x="816" y="32"/>
                </a:cxn>
                <a:cxn ang="0">
                  <a:pos x="1022" y="0"/>
                </a:cxn>
              </a:cxnLst>
              <a:rect l="0" t="0" r="r" b="b"/>
              <a:pathLst>
                <a:path w="1022" h="42">
                  <a:moveTo>
                    <a:pt x="0" y="10"/>
                  </a:moveTo>
                  <a:cubicBezTo>
                    <a:pt x="32" y="15"/>
                    <a:pt x="56" y="34"/>
                    <a:pt x="192" y="38"/>
                  </a:cubicBezTo>
                  <a:cubicBezTo>
                    <a:pt x="328" y="42"/>
                    <a:pt x="678" y="38"/>
                    <a:pt x="816" y="32"/>
                  </a:cubicBezTo>
                  <a:cubicBezTo>
                    <a:pt x="954" y="26"/>
                    <a:pt x="979" y="7"/>
                    <a:pt x="1022" y="0"/>
                  </a:cubicBezTo>
                </a:path>
              </a:pathLst>
            </a:custGeom>
            <a:noFill/>
            <a:ln w="9525" cap="flat">
              <a:solidFill>
                <a:srgbClr val="66CC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7" name="Group 97"/>
          <p:cNvGrpSpPr>
            <a:grpSpLocks/>
          </p:cNvGrpSpPr>
          <p:nvPr/>
        </p:nvGrpSpPr>
        <p:grpSpPr bwMode="auto">
          <a:xfrm>
            <a:off x="341313" y="3021013"/>
            <a:ext cx="2560637" cy="523875"/>
            <a:chOff x="215" y="1783"/>
            <a:chExt cx="1613" cy="330"/>
          </a:xfrm>
        </p:grpSpPr>
        <p:sp>
          <p:nvSpPr>
            <p:cNvPr id="4194" name="Freeform 98"/>
            <p:cNvSpPr>
              <a:spLocks/>
            </p:cNvSpPr>
            <p:nvPr/>
          </p:nvSpPr>
          <p:spPr bwMode="auto">
            <a:xfrm>
              <a:off x="215" y="1783"/>
              <a:ext cx="1613" cy="330"/>
            </a:xfrm>
            <a:custGeom>
              <a:avLst/>
              <a:gdLst/>
              <a:ahLst/>
              <a:cxnLst>
                <a:cxn ang="0">
                  <a:pos x="20" y="321"/>
                </a:cxn>
                <a:cxn ang="0">
                  <a:pos x="105" y="327"/>
                </a:cxn>
                <a:cxn ang="0">
                  <a:pos x="292" y="326"/>
                </a:cxn>
                <a:cxn ang="0">
                  <a:pos x="762" y="330"/>
                </a:cxn>
                <a:cxn ang="0">
                  <a:pos x="1286" y="324"/>
                </a:cxn>
                <a:cxn ang="0">
                  <a:pos x="1561" y="325"/>
                </a:cxn>
                <a:cxn ang="0">
                  <a:pos x="1601" y="321"/>
                </a:cxn>
                <a:cxn ang="0">
                  <a:pos x="1603" y="273"/>
                </a:cxn>
                <a:cxn ang="0">
                  <a:pos x="1600" y="43"/>
                </a:cxn>
                <a:cxn ang="0">
                  <a:pos x="1597" y="13"/>
                </a:cxn>
                <a:cxn ang="0">
                  <a:pos x="1541" y="7"/>
                </a:cxn>
                <a:cxn ang="0">
                  <a:pos x="1343" y="15"/>
                </a:cxn>
                <a:cxn ang="0">
                  <a:pos x="997" y="19"/>
                </a:cxn>
                <a:cxn ang="0">
                  <a:pos x="396" y="17"/>
                </a:cxn>
                <a:cxn ang="0">
                  <a:pos x="63" y="9"/>
                </a:cxn>
                <a:cxn ang="0">
                  <a:pos x="19" y="11"/>
                </a:cxn>
                <a:cxn ang="0">
                  <a:pos x="15" y="45"/>
                </a:cxn>
                <a:cxn ang="0">
                  <a:pos x="15" y="95"/>
                </a:cxn>
                <a:cxn ang="0">
                  <a:pos x="15" y="165"/>
                </a:cxn>
                <a:cxn ang="0">
                  <a:pos x="18" y="266"/>
                </a:cxn>
                <a:cxn ang="0">
                  <a:pos x="18" y="297"/>
                </a:cxn>
                <a:cxn ang="0">
                  <a:pos x="20" y="321"/>
                </a:cxn>
              </a:cxnLst>
              <a:rect l="0" t="0" r="r" b="b"/>
              <a:pathLst>
                <a:path w="1613" h="330">
                  <a:moveTo>
                    <a:pt x="20" y="321"/>
                  </a:moveTo>
                  <a:cubicBezTo>
                    <a:pt x="34" y="326"/>
                    <a:pt x="60" y="326"/>
                    <a:pt x="105" y="327"/>
                  </a:cubicBezTo>
                  <a:cubicBezTo>
                    <a:pt x="150" y="328"/>
                    <a:pt x="183" y="326"/>
                    <a:pt x="292" y="326"/>
                  </a:cubicBezTo>
                  <a:cubicBezTo>
                    <a:pt x="401" y="326"/>
                    <a:pt x="597" y="330"/>
                    <a:pt x="762" y="330"/>
                  </a:cubicBezTo>
                  <a:cubicBezTo>
                    <a:pt x="927" y="330"/>
                    <a:pt x="1153" y="325"/>
                    <a:pt x="1286" y="324"/>
                  </a:cubicBezTo>
                  <a:cubicBezTo>
                    <a:pt x="1419" y="323"/>
                    <a:pt x="1509" y="325"/>
                    <a:pt x="1561" y="325"/>
                  </a:cubicBezTo>
                  <a:cubicBezTo>
                    <a:pt x="1613" y="325"/>
                    <a:pt x="1594" y="330"/>
                    <a:pt x="1601" y="321"/>
                  </a:cubicBezTo>
                  <a:cubicBezTo>
                    <a:pt x="1608" y="312"/>
                    <a:pt x="1603" y="319"/>
                    <a:pt x="1603" y="273"/>
                  </a:cubicBezTo>
                  <a:cubicBezTo>
                    <a:pt x="1603" y="227"/>
                    <a:pt x="1601" y="86"/>
                    <a:pt x="1600" y="43"/>
                  </a:cubicBezTo>
                  <a:cubicBezTo>
                    <a:pt x="1599" y="0"/>
                    <a:pt x="1607" y="19"/>
                    <a:pt x="1597" y="13"/>
                  </a:cubicBezTo>
                  <a:cubicBezTo>
                    <a:pt x="1587" y="7"/>
                    <a:pt x="1583" y="7"/>
                    <a:pt x="1541" y="7"/>
                  </a:cubicBezTo>
                  <a:cubicBezTo>
                    <a:pt x="1499" y="7"/>
                    <a:pt x="1434" y="13"/>
                    <a:pt x="1343" y="15"/>
                  </a:cubicBezTo>
                  <a:cubicBezTo>
                    <a:pt x="1252" y="17"/>
                    <a:pt x="1155" y="19"/>
                    <a:pt x="997" y="19"/>
                  </a:cubicBezTo>
                  <a:cubicBezTo>
                    <a:pt x="839" y="19"/>
                    <a:pt x="552" y="19"/>
                    <a:pt x="396" y="17"/>
                  </a:cubicBezTo>
                  <a:cubicBezTo>
                    <a:pt x="240" y="15"/>
                    <a:pt x="126" y="10"/>
                    <a:pt x="63" y="9"/>
                  </a:cubicBezTo>
                  <a:cubicBezTo>
                    <a:pt x="0" y="8"/>
                    <a:pt x="27" y="5"/>
                    <a:pt x="19" y="11"/>
                  </a:cubicBezTo>
                  <a:cubicBezTo>
                    <a:pt x="11" y="17"/>
                    <a:pt x="16" y="31"/>
                    <a:pt x="15" y="45"/>
                  </a:cubicBezTo>
                  <a:cubicBezTo>
                    <a:pt x="14" y="59"/>
                    <a:pt x="15" y="75"/>
                    <a:pt x="15" y="95"/>
                  </a:cubicBezTo>
                  <a:cubicBezTo>
                    <a:pt x="15" y="115"/>
                    <a:pt x="15" y="137"/>
                    <a:pt x="15" y="165"/>
                  </a:cubicBezTo>
                  <a:cubicBezTo>
                    <a:pt x="15" y="193"/>
                    <a:pt x="17" y="244"/>
                    <a:pt x="18" y="266"/>
                  </a:cubicBezTo>
                  <a:cubicBezTo>
                    <a:pt x="19" y="288"/>
                    <a:pt x="18" y="288"/>
                    <a:pt x="18" y="297"/>
                  </a:cubicBezTo>
                  <a:cubicBezTo>
                    <a:pt x="18" y="306"/>
                    <a:pt x="6" y="317"/>
                    <a:pt x="20" y="321"/>
                  </a:cubicBezTo>
                  <a:close/>
                </a:path>
              </a:pathLst>
            </a:custGeom>
            <a:gradFill rotWithShape="1">
              <a:gsLst>
                <a:gs pos="0">
                  <a:srgbClr val="09BFFF">
                    <a:alpha val="75999"/>
                  </a:srgbClr>
                </a:gs>
                <a:gs pos="50000">
                  <a:srgbClr val="E1FFFF">
                    <a:alpha val="17000"/>
                  </a:srgbClr>
                </a:gs>
                <a:gs pos="100000">
                  <a:srgbClr val="09BFFF">
                    <a:alpha val="75999"/>
                  </a:srgbClr>
                </a:gs>
              </a:gsLst>
              <a:lin ang="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195" name="Freeform 99"/>
            <p:cNvSpPr>
              <a:spLocks/>
            </p:cNvSpPr>
            <p:nvPr/>
          </p:nvSpPr>
          <p:spPr bwMode="auto">
            <a:xfrm>
              <a:off x="235" y="1786"/>
              <a:ext cx="1581" cy="1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70" y="16"/>
                </a:cxn>
                <a:cxn ang="0">
                  <a:pos x="740" y="2"/>
                </a:cxn>
              </a:cxnLst>
              <a:rect l="0" t="0" r="r" b="b"/>
              <a:pathLst>
                <a:path w="740" h="16">
                  <a:moveTo>
                    <a:pt x="0" y="0"/>
                  </a:moveTo>
                  <a:cubicBezTo>
                    <a:pt x="62" y="2"/>
                    <a:pt x="247" y="16"/>
                    <a:pt x="370" y="16"/>
                  </a:cubicBezTo>
                  <a:cubicBezTo>
                    <a:pt x="493" y="16"/>
                    <a:pt x="663" y="5"/>
                    <a:pt x="740" y="2"/>
                  </a:cubicBezTo>
                </a:path>
              </a:pathLst>
            </a:custGeom>
            <a:gradFill rotWithShape="1">
              <a:gsLst>
                <a:gs pos="0">
                  <a:srgbClr val="66FFFF">
                    <a:alpha val="75999"/>
                  </a:srgbClr>
                </a:gs>
                <a:gs pos="50000">
                  <a:srgbClr val="E1FFFF">
                    <a:alpha val="69000"/>
                  </a:srgbClr>
                </a:gs>
                <a:gs pos="100000">
                  <a:srgbClr val="66FFFF">
                    <a:alpha val="75999"/>
                  </a:srgbClr>
                </a:gs>
              </a:gsLst>
              <a:lin ang="0" scaled="1"/>
            </a:gradFill>
            <a:ln w="9525" cap="flat">
              <a:solidFill>
                <a:srgbClr val="0099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pic>
        <p:nvPicPr>
          <p:cNvPr id="4196" name="Picture 100" descr="uz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5288" y="2636838"/>
            <a:ext cx="2444750" cy="38576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</p:pic>
      <p:sp>
        <p:nvSpPr>
          <p:cNvPr id="4197" name="Text Box 101"/>
          <p:cNvSpPr txBox="1">
            <a:spLocks noChangeArrowheads="1"/>
          </p:cNvSpPr>
          <p:nvPr/>
        </p:nvSpPr>
        <p:spPr bwMode="auto">
          <a:xfrm>
            <a:off x="2808288" y="6176963"/>
            <a:ext cx="6683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8л</a:t>
            </a:r>
          </a:p>
        </p:txBody>
      </p:sp>
      <p:sp>
        <p:nvSpPr>
          <p:cNvPr id="4198" name="Arc 102"/>
          <p:cNvSpPr>
            <a:spLocks/>
          </p:cNvSpPr>
          <p:nvPr/>
        </p:nvSpPr>
        <p:spPr bwMode="auto">
          <a:xfrm>
            <a:off x="338138" y="1628775"/>
            <a:ext cx="2479675" cy="300038"/>
          </a:xfrm>
          <a:custGeom>
            <a:avLst/>
            <a:gdLst>
              <a:gd name="G0" fmla="+- 21580 0 0"/>
              <a:gd name="G1" fmla="+- 21600 0 0"/>
              <a:gd name="G2" fmla="+- 21600 0 0"/>
              <a:gd name="T0" fmla="*/ 0 w 43180"/>
              <a:gd name="T1" fmla="*/ 20660 h 21600"/>
              <a:gd name="T2" fmla="*/ 43180 w 43180"/>
              <a:gd name="T3" fmla="*/ 21600 h 21600"/>
              <a:gd name="T4" fmla="*/ 21580 w 4318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80" h="21600" fill="none" extrusionOk="0">
                <a:moveTo>
                  <a:pt x="0" y="20660"/>
                </a:moveTo>
                <a:cubicBezTo>
                  <a:pt x="503" y="9107"/>
                  <a:pt x="10016" y="-1"/>
                  <a:pt x="21580" y="0"/>
                </a:cubicBezTo>
                <a:cubicBezTo>
                  <a:pt x="33509" y="0"/>
                  <a:pt x="43180" y="9670"/>
                  <a:pt x="43180" y="21600"/>
                </a:cubicBezTo>
              </a:path>
              <a:path w="43180" h="21600" stroke="0" extrusionOk="0">
                <a:moveTo>
                  <a:pt x="0" y="20660"/>
                </a:moveTo>
                <a:cubicBezTo>
                  <a:pt x="503" y="9107"/>
                  <a:pt x="10016" y="-1"/>
                  <a:pt x="21580" y="0"/>
                </a:cubicBezTo>
                <a:cubicBezTo>
                  <a:pt x="33509" y="0"/>
                  <a:pt x="43180" y="9670"/>
                  <a:pt x="43180" y="21600"/>
                </a:cubicBezTo>
                <a:lnTo>
                  <a:pt x="21580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204" name="Arc 108"/>
          <p:cNvSpPr>
            <a:spLocks/>
          </p:cNvSpPr>
          <p:nvPr/>
        </p:nvSpPr>
        <p:spPr bwMode="auto">
          <a:xfrm flipV="1">
            <a:off x="350838" y="1909763"/>
            <a:ext cx="2482850" cy="285750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63 w 43200"/>
              <a:gd name="T1" fmla="*/ 23250 h 23480"/>
              <a:gd name="T2" fmla="*/ 43118 w 43200"/>
              <a:gd name="T3" fmla="*/ 23480 h 23480"/>
              <a:gd name="T4" fmla="*/ 21600 w 43200"/>
              <a:gd name="T5" fmla="*/ 21600 h 23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3480" fill="none" extrusionOk="0">
                <a:moveTo>
                  <a:pt x="63" y="23249"/>
                </a:moveTo>
                <a:cubicBezTo>
                  <a:pt x="21" y="22700"/>
                  <a:pt x="0" y="22150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227"/>
                  <a:pt x="43172" y="22854"/>
                  <a:pt x="43118" y="23480"/>
                </a:cubicBezTo>
              </a:path>
              <a:path w="43200" h="23480" stroke="0" extrusionOk="0">
                <a:moveTo>
                  <a:pt x="63" y="23249"/>
                </a:moveTo>
                <a:cubicBezTo>
                  <a:pt x="21" y="22700"/>
                  <a:pt x="0" y="22150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227"/>
                  <a:pt x="43172" y="22854"/>
                  <a:pt x="43118" y="23480"/>
                </a:cubicBezTo>
                <a:lnTo>
                  <a:pt x="21600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8" name="Group 109"/>
          <p:cNvGrpSpPr>
            <a:grpSpLocks/>
          </p:cNvGrpSpPr>
          <p:nvPr/>
        </p:nvGrpSpPr>
        <p:grpSpPr bwMode="auto">
          <a:xfrm>
            <a:off x="228600" y="2100263"/>
            <a:ext cx="2716213" cy="1343025"/>
            <a:chOff x="144" y="1323"/>
            <a:chExt cx="1711" cy="846"/>
          </a:xfrm>
        </p:grpSpPr>
        <p:sp>
          <p:nvSpPr>
            <p:cNvPr id="4168" name="Freeform 72"/>
            <p:cNvSpPr>
              <a:spLocks/>
            </p:cNvSpPr>
            <p:nvPr/>
          </p:nvSpPr>
          <p:spPr bwMode="auto">
            <a:xfrm rot="10800000">
              <a:off x="144" y="1323"/>
              <a:ext cx="1711" cy="743"/>
            </a:xfrm>
            <a:custGeom>
              <a:avLst/>
              <a:gdLst/>
              <a:ahLst/>
              <a:cxnLst>
                <a:cxn ang="0">
                  <a:pos x="256" y="819"/>
                </a:cxn>
                <a:cxn ang="0">
                  <a:pos x="304" y="947"/>
                </a:cxn>
                <a:cxn ang="0">
                  <a:pos x="80" y="739"/>
                </a:cxn>
                <a:cxn ang="0">
                  <a:pos x="16" y="371"/>
                </a:cxn>
                <a:cxn ang="0">
                  <a:pos x="176" y="147"/>
                </a:cxn>
                <a:cxn ang="0">
                  <a:pos x="656" y="19"/>
                </a:cxn>
                <a:cxn ang="0">
                  <a:pos x="1120" y="35"/>
                </a:cxn>
                <a:cxn ang="0">
                  <a:pos x="1648" y="211"/>
                </a:cxn>
                <a:cxn ang="0">
                  <a:pos x="1664" y="563"/>
                </a:cxn>
                <a:cxn ang="0">
                  <a:pos x="1568" y="771"/>
                </a:cxn>
                <a:cxn ang="0">
                  <a:pos x="1344" y="947"/>
                </a:cxn>
                <a:cxn ang="0">
                  <a:pos x="1392" y="851"/>
                </a:cxn>
              </a:cxnLst>
              <a:rect l="0" t="0" r="r" b="b"/>
              <a:pathLst>
                <a:path w="1739" h="960">
                  <a:moveTo>
                    <a:pt x="256" y="819"/>
                  </a:moveTo>
                  <a:cubicBezTo>
                    <a:pt x="264" y="840"/>
                    <a:pt x="333" y="960"/>
                    <a:pt x="304" y="947"/>
                  </a:cubicBezTo>
                  <a:cubicBezTo>
                    <a:pt x="275" y="934"/>
                    <a:pt x="128" y="835"/>
                    <a:pt x="80" y="739"/>
                  </a:cubicBezTo>
                  <a:cubicBezTo>
                    <a:pt x="32" y="643"/>
                    <a:pt x="0" y="470"/>
                    <a:pt x="16" y="371"/>
                  </a:cubicBezTo>
                  <a:cubicBezTo>
                    <a:pt x="32" y="272"/>
                    <a:pt x="69" y="206"/>
                    <a:pt x="176" y="147"/>
                  </a:cubicBezTo>
                  <a:cubicBezTo>
                    <a:pt x="283" y="88"/>
                    <a:pt x="499" y="38"/>
                    <a:pt x="656" y="19"/>
                  </a:cubicBezTo>
                  <a:cubicBezTo>
                    <a:pt x="813" y="0"/>
                    <a:pt x="955" y="3"/>
                    <a:pt x="1120" y="35"/>
                  </a:cubicBezTo>
                  <a:cubicBezTo>
                    <a:pt x="1285" y="67"/>
                    <a:pt x="1557" y="123"/>
                    <a:pt x="1648" y="211"/>
                  </a:cubicBezTo>
                  <a:cubicBezTo>
                    <a:pt x="1739" y="299"/>
                    <a:pt x="1677" y="470"/>
                    <a:pt x="1664" y="563"/>
                  </a:cubicBezTo>
                  <a:cubicBezTo>
                    <a:pt x="1651" y="656"/>
                    <a:pt x="1621" y="707"/>
                    <a:pt x="1568" y="771"/>
                  </a:cubicBezTo>
                  <a:cubicBezTo>
                    <a:pt x="1515" y="835"/>
                    <a:pt x="1373" y="934"/>
                    <a:pt x="1344" y="947"/>
                  </a:cubicBezTo>
                  <a:cubicBezTo>
                    <a:pt x="1315" y="960"/>
                    <a:pt x="1382" y="871"/>
                    <a:pt x="1392" y="851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169" name="Freeform 73" descr="Дуб"/>
            <p:cNvSpPr>
              <a:spLocks/>
            </p:cNvSpPr>
            <p:nvPr/>
          </p:nvSpPr>
          <p:spPr bwMode="auto">
            <a:xfrm rot="10800000">
              <a:off x="307" y="1881"/>
              <a:ext cx="1331" cy="288"/>
            </a:xfrm>
            <a:custGeom>
              <a:avLst/>
              <a:gdLst/>
              <a:ahLst/>
              <a:cxnLst>
                <a:cxn ang="0">
                  <a:pos x="19" y="139"/>
                </a:cxn>
                <a:cxn ang="0">
                  <a:pos x="147" y="75"/>
                </a:cxn>
                <a:cxn ang="0">
                  <a:pos x="803" y="11"/>
                </a:cxn>
                <a:cxn ang="0">
                  <a:pos x="1283" y="139"/>
                </a:cxn>
                <a:cxn ang="0">
                  <a:pos x="1219" y="299"/>
                </a:cxn>
                <a:cxn ang="0">
                  <a:pos x="899" y="235"/>
                </a:cxn>
                <a:cxn ang="0">
                  <a:pos x="531" y="235"/>
                </a:cxn>
                <a:cxn ang="0">
                  <a:pos x="83" y="315"/>
                </a:cxn>
                <a:cxn ang="0">
                  <a:pos x="19" y="139"/>
                </a:cxn>
              </a:cxnLst>
              <a:rect l="0" t="0" r="r" b="b"/>
              <a:pathLst>
                <a:path w="1352" h="331">
                  <a:moveTo>
                    <a:pt x="19" y="139"/>
                  </a:moveTo>
                  <a:cubicBezTo>
                    <a:pt x="30" y="99"/>
                    <a:pt x="16" y="96"/>
                    <a:pt x="147" y="75"/>
                  </a:cubicBezTo>
                  <a:cubicBezTo>
                    <a:pt x="278" y="54"/>
                    <a:pt x="614" y="0"/>
                    <a:pt x="803" y="11"/>
                  </a:cubicBezTo>
                  <a:cubicBezTo>
                    <a:pt x="992" y="22"/>
                    <a:pt x="1214" y="91"/>
                    <a:pt x="1283" y="139"/>
                  </a:cubicBezTo>
                  <a:cubicBezTo>
                    <a:pt x="1352" y="187"/>
                    <a:pt x="1283" y="283"/>
                    <a:pt x="1219" y="299"/>
                  </a:cubicBezTo>
                  <a:cubicBezTo>
                    <a:pt x="1155" y="315"/>
                    <a:pt x="1014" y="246"/>
                    <a:pt x="899" y="235"/>
                  </a:cubicBezTo>
                  <a:cubicBezTo>
                    <a:pt x="784" y="224"/>
                    <a:pt x="667" y="222"/>
                    <a:pt x="531" y="235"/>
                  </a:cubicBezTo>
                  <a:cubicBezTo>
                    <a:pt x="395" y="248"/>
                    <a:pt x="166" y="331"/>
                    <a:pt x="83" y="315"/>
                  </a:cubicBezTo>
                  <a:cubicBezTo>
                    <a:pt x="0" y="299"/>
                    <a:pt x="8" y="179"/>
                    <a:pt x="19" y="139"/>
                  </a:cubicBezTo>
                  <a:close/>
                </a:path>
              </a:pathLst>
            </a:custGeom>
            <a:blipFill dpi="0" rotWithShape="1">
              <a:blip r:embed="rId4"/>
              <a:srcRect/>
              <a:tile tx="0" ty="0" sx="100000" sy="100000" flip="none" algn="tl"/>
            </a:blipFill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170" name="Freeform 74"/>
          <p:cNvSpPr>
            <a:spLocks/>
          </p:cNvSpPr>
          <p:nvPr/>
        </p:nvSpPr>
        <p:spPr bwMode="auto">
          <a:xfrm rot="10800000">
            <a:off x="685800" y="2100263"/>
            <a:ext cx="182563" cy="122237"/>
          </a:xfrm>
          <a:custGeom>
            <a:avLst/>
            <a:gdLst/>
            <a:ahLst/>
            <a:cxnLst>
              <a:cxn ang="0">
                <a:pos x="0" y="35"/>
              </a:cxn>
              <a:cxn ang="0">
                <a:pos x="48" y="3"/>
              </a:cxn>
              <a:cxn ang="0">
                <a:pos x="112" y="51"/>
              </a:cxn>
              <a:cxn ang="0">
                <a:pos x="80" y="99"/>
              </a:cxn>
            </a:cxnLst>
            <a:rect l="0" t="0" r="r" b="b"/>
            <a:pathLst>
              <a:path w="117" h="99">
                <a:moveTo>
                  <a:pt x="0" y="35"/>
                </a:moveTo>
                <a:cubicBezTo>
                  <a:pt x="14" y="17"/>
                  <a:pt x="29" y="0"/>
                  <a:pt x="48" y="3"/>
                </a:cubicBezTo>
                <a:cubicBezTo>
                  <a:pt x="67" y="6"/>
                  <a:pt x="107" y="35"/>
                  <a:pt x="112" y="51"/>
                </a:cubicBezTo>
                <a:cubicBezTo>
                  <a:pt x="117" y="67"/>
                  <a:pt x="98" y="83"/>
                  <a:pt x="80" y="99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71" name="Freeform 75"/>
          <p:cNvSpPr>
            <a:spLocks/>
          </p:cNvSpPr>
          <p:nvPr/>
        </p:nvSpPr>
        <p:spPr bwMode="auto">
          <a:xfrm rot="27691287">
            <a:off x="2396331" y="2093119"/>
            <a:ext cx="144463" cy="155575"/>
          </a:xfrm>
          <a:custGeom>
            <a:avLst/>
            <a:gdLst/>
            <a:ahLst/>
            <a:cxnLst>
              <a:cxn ang="0">
                <a:pos x="0" y="35"/>
              </a:cxn>
              <a:cxn ang="0">
                <a:pos x="48" y="3"/>
              </a:cxn>
              <a:cxn ang="0">
                <a:pos x="112" y="51"/>
              </a:cxn>
              <a:cxn ang="0">
                <a:pos x="80" y="99"/>
              </a:cxn>
            </a:cxnLst>
            <a:rect l="0" t="0" r="r" b="b"/>
            <a:pathLst>
              <a:path w="117" h="99">
                <a:moveTo>
                  <a:pt x="0" y="35"/>
                </a:moveTo>
                <a:cubicBezTo>
                  <a:pt x="14" y="17"/>
                  <a:pt x="29" y="0"/>
                  <a:pt x="48" y="3"/>
                </a:cubicBezTo>
                <a:cubicBezTo>
                  <a:pt x="67" y="6"/>
                  <a:pt x="107" y="35"/>
                  <a:pt x="112" y="51"/>
                </a:cubicBezTo>
                <a:cubicBezTo>
                  <a:pt x="117" y="67"/>
                  <a:pt x="98" y="83"/>
                  <a:pt x="80" y="99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47" name="AutoShape 151"/>
          <p:cNvSpPr>
            <a:spLocks noChangeArrowheads="1"/>
          </p:cNvSpPr>
          <p:nvPr/>
        </p:nvSpPr>
        <p:spPr bwMode="auto">
          <a:xfrm>
            <a:off x="5577408" y="2422054"/>
            <a:ext cx="2667000" cy="646906"/>
          </a:xfrm>
          <a:prstGeom prst="wedgeRectCallout">
            <a:avLst>
              <a:gd name="adj1" fmla="val 29764"/>
              <a:gd name="adj2" fmla="val 143898"/>
            </a:avLst>
          </a:prstGeom>
          <a:gradFill rotWithShape="1">
            <a:gsLst>
              <a:gs pos="0">
                <a:srgbClr val="33CCFF">
                  <a:alpha val="27000"/>
                </a:srgbClr>
              </a:gs>
              <a:gs pos="100000">
                <a:srgbClr val="66FFFF">
                  <a:alpha val="17000"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</a:rPr>
              <a:t>2. Перельем </a:t>
            </a:r>
            <a:r>
              <a:rPr lang="ru-RU" b="1" dirty="0"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</a:rPr>
              <a:t>3 л в</a:t>
            </a:r>
          </a:p>
          <a:p>
            <a:r>
              <a:rPr lang="ru-RU" b="1" dirty="0"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</a:rPr>
              <a:t>5-литровый сосуд</a:t>
            </a:r>
            <a:endParaRPr lang="ru-RU" b="1" baseline="30000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4248" name="AutoShape 152"/>
          <p:cNvSpPr>
            <a:spLocks noChangeArrowheads="1"/>
          </p:cNvSpPr>
          <p:nvPr/>
        </p:nvSpPr>
        <p:spPr bwMode="auto">
          <a:xfrm>
            <a:off x="3626839" y="2951060"/>
            <a:ext cx="2667000" cy="652008"/>
          </a:xfrm>
          <a:prstGeom prst="wedgeRectCallout">
            <a:avLst>
              <a:gd name="adj1" fmla="val 11310"/>
              <a:gd name="adj2" fmla="val 148477"/>
            </a:avLst>
          </a:prstGeom>
          <a:gradFill rotWithShape="1">
            <a:gsLst>
              <a:gs pos="0">
                <a:srgbClr val="33CCFF">
                  <a:alpha val="27000"/>
                </a:srgbClr>
              </a:gs>
              <a:gs pos="100000">
                <a:srgbClr val="66FFFF">
                  <a:alpha val="17000"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</a:rPr>
              <a:t>1. Нальем </a:t>
            </a:r>
            <a:r>
              <a:rPr lang="ru-RU" b="1" dirty="0"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</a:rPr>
              <a:t>3 л в</a:t>
            </a:r>
          </a:p>
          <a:p>
            <a:r>
              <a:rPr lang="ru-RU" b="1" dirty="0"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</a:rPr>
              <a:t>3-литровый сосуд</a:t>
            </a:r>
            <a:endParaRPr lang="ru-RU" b="1" baseline="30000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4249" name="AutoShape 153"/>
          <p:cNvSpPr>
            <a:spLocks noChangeArrowheads="1"/>
          </p:cNvSpPr>
          <p:nvPr/>
        </p:nvSpPr>
        <p:spPr bwMode="auto">
          <a:xfrm>
            <a:off x="6085681" y="2420888"/>
            <a:ext cx="2667000" cy="659607"/>
          </a:xfrm>
          <a:prstGeom prst="wedgeRectCallout">
            <a:avLst>
              <a:gd name="adj1" fmla="val 11310"/>
              <a:gd name="adj2" fmla="val 148477"/>
            </a:avLst>
          </a:prstGeom>
          <a:gradFill rotWithShape="1">
            <a:gsLst>
              <a:gs pos="0">
                <a:srgbClr val="33CCFF">
                  <a:alpha val="27000"/>
                </a:srgbClr>
              </a:gs>
              <a:gs pos="100000">
                <a:srgbClr val="66FFFF">
                  <a:alpha val="17000"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</a:rPr>
              <a:t>4. Перельем </a:t>
            </a:r>
            <a:r>
              <a:rPr lang="ru-RU" b="1" dirty="0"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</a:rPr>
              <a:t>2 л в</a:t>
            </a:r>
          </a:p>
          <a:p>
            <a:r>
              <a:rPr lang="ru-RU" b="1" dirty="0"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</a:rPr>
              <a:t>5-литровый сосуд</a:t>
            </a:r>
            <a:endParaRPr lang="ru-RU" b="1" baseline="30000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4250" name="AutoShape 154"/>
          <p:cNvSpPr>
            <a:spLocks noChangeArrowheads="1"/>
          </p:cNvSpPr>
          <p:nvPr/>
        </p:nvSpPr>
        <p:spPr bwMode="auto">
          <a:xfrm>
            <a:off x="3113088" y="3343274"/>
            <a:ext cx="2667000" cy="1219995"/>
          </a:xfrm>
          <a:prstGeom prst="wedgeRectCallout">
            <a:avLst>
              <a:gd name="adj1" fmla="val -5296"/>
              <a:gd name="adj2" fmla="val 124574"/>
            </a:avLst>
          </a:prstGeom>
          <a:gradFill rotWithShape="1">
            <a:gsLst>
              <a:gs pos="0">
                <a:srgbClr val="33CCFF">
                  <a:alpha val="27000"/>
                </a:srgbClr>
              </a:gs>
              <a:gs pos="100000">
                <a:srgbClr val="66FFFF">
                  <a:alpha val="17000"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</a:rPr>
              <a:t>5. В </a:t>
            </a:r>
            <a:r>
              <a:rPr lang="ru-RU" b="1" dirty="0"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</a:rPr>
              <a:t>3-литровом сосуде остался ровно 1 л. Задача решена.</a:t>
            </a:r>
            <a:endParaRPr lang="ru-RU" b="1" baseline="30000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123" name="AutoShape 152"/>
          <p:cNvSpPr>
            <a:spLocks noChangeArrowheads="1"/>
          </p:cNvSpPr>
          <p:nvPr/>
        </p:nvSpPr>
        <p:spPr bwMode="auto">
          <a:xfrm>
            <a:off x="3646566" y="2506765"/>
            <a:ext cx="2667000" cy="628445"/>
          </a:xfrm>
          <a:prstGeom prst="wedgeRectCallout">
            <a:avLst>
              <a:gd name="adj1" fmla="val 11310"/>
              <a:gd name="adj2" fmla="val 148477"/>
            </a:avLst>
          </a:prstGeom>
          <a:gradFill rotWithShape="1">
            <a:gsLst>
              <a:gs pos="0">
                <a:srgbClr val="33CCFF">
                  <a:alpha val="27000"/>
                </a:srgbClr>
              </a:gs>
              <a:gs pos="100000">
                <a:srgbClr val="66FFFF">
                  <a:alpha val="17000"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</a:rPr>
              <a:t>3. Нальем </a:t>
            </a:r>
            <a:r>
              <a:rPr lang="ru-RU" b="1" dirty="0"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</a:rPr>
              <a:t>3 л в</a:t>
            </a:r>
          </a:p>
          <a:p>
            <a:r>
              <a:rPr lang="ru-RU" b="1" dirty="0"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</a:rPr>
              <a:t>3-литровый сосуд</a:t>
            </a:r>
            <a:endParaRPr lang="ru-RU" b="1" baseline="30000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28599" y="565496"/>
            <a:ext cx="3682752" cy="990600"/>
          </a:xfrm>
        </p:spPr>
        <p:txBody>
          <a:bodyPr/>
          <a:lstStyle/>
          <a:p>
            <a:r>
              <a:rPr lang="ru-RU" dirty="0" smtClean="0"/>
              <a:t>Задача № 2.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Компьютерный клуб «КОД» Решение логических задач</a:t>
            </a:r>
            <a:endParaRPr lang="ru-RU"/>
          </a:p>
        </p:txBody>
      </p:sp>
      <p:sp>
        <p:nvSpPr>
          <p:cNvPr id="127" name="TextBox 126"/>
          <p:cNvSpPr txBox="1"/>
          <p:nvPr/>
        </p:nvSpPr>
        <p:spPr>
          <a:xfrm>
            <a:off x="3182058" y="2457313"/>
            <a:ext cx="62144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/>
              <a:t>Ответ: </a:t>
            </a:r>
            <a:br>
              <a:rPr lang="ru-RU" sz="2000" b="1" i="1" dirty="0" smtClean="0"/>
            </a:br>
            <a:r>
              <a:rPr lang="ru-RU" sz="2000" dirty="0" smtClean="0"/>
              <a:t>8 – 0 – 0, 5 –3 – 0, 5 – 0 – 3, 2 – 3 – 3,  2 </a:t>
            </a:r>
            <a:r>
              <a:rPr lang="ru-RU" sz="2000" dirty="0"/>
              <a:t>– </a:t>
            </a:r>
            <a:r>
              <a:rPr lang="ru-RU" sz="2000" dirty="0" smtClean="0"/>
              <a:t>1 </a:t>
            </a:r>
            <a:r>
              <a:rPr lang="ru-RU" sz="2000" dirty="0"/>
              <a:t>– </a:t>
            </a:r>
            <a:r>
              <a:rPr lang="ru-RU" sz="2000" dirty="0" smtClean="0"/>
              <a:t>5.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7901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4.91212E-6 C 0.0776 -0.01226 0.15538 -0.02429 0.2 4.91212E-6 C 0.24462 0.02428 0.25399 0.07169 0.26753 0.14546 C 0.28108 0.21924 0.27778 0.36309 0.28142 0.44264 C 0.28507 0.5222 0.2875 0.58626 0.28906 0.62303 C 0.29062 0.6598 0.29062 0.66188 0.29062 0.66397 " pathEditMode="relative" ptsTypes="aaaa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42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4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42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500"/>
                            </p:stCondLst>
                            <p:childTnLst>
                              <p:par>
                                <p:cTn id="10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000"/>
                            </p:stCondLst>
                            <p:childTnLst>
                              <p:par>
                                <p:cTn id="10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4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500"/>
                                        <p:tgtEl>
                                          <p:spTgt spid="42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00"/>
                                        <p:tgtEl>
                                          <p:spTgt spid="4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47" grpId="0" animBg="1"/>
      <p:bldP spid="4247" grpId="1" animBg="1"/>
      <p:bldP spid="4248" grpId="0" animBg="1"/>
      <p:bldP spid="4248" grpId="1" animBg="1"/>
      <p:bldP spid="4249" grpId="0" animBg="1"/>
      <p:bldP spid="4249" grpId="1" animBg="1"/>
      <p:bldP spid="4250" grpId="0" animBg="1"/>
      <p:bldP spid="123" grpId="0" animBg="1"/>
      <p:bldP spid="123" grpId="1" animBg="1"/>
      <p:bldP spid="123" grpId="2" animBg="1"/>
      <p:bldP spid="1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1" name="Freeform 101"/>
          <p:cNvSpPr>
            <a:spLocks/>
          </p:cNvSpPr>
          <p:nvPr/>
        </p:nvSpPr>
        <p:spPr bwMode="auto">
          <a:xfrm>
            <a:off x="709613" y="1560513"/>
            <a:ext cx="2424112" cy="1163637"/>
          </a:xfrm>
          <a:custGeom>
            <a:avLst/>
            <a:gdLst/>
            <a:ahLst/>
            <a:cxnLst>
              <a:cxn ang="0">
                <a:pos x="22" y="642"/>
              </a:cxn>
              <a:cxn ang="0">
                <a:pos x="152" y="557"/>
              </a:cxn>
              <a:cxn ang="0">
                <a:pos x="283" y="502"/>
              </a:cxn>
              <a:cxn ang="0">
                <a:pos x="299" y="411"/>
              </a:cxn>
              <a:cxn ang="0">
                <a:pos x="283" y="338"/>
              </a:cxn>
              <a:cxn ang="0">
                <a:pos x="124" y="201"/>
              </a:cxn>
              <a:cxn ang="0">
                <a:pos x="80" y="37"/>
              </a:cxn>
              <a:cxn ang="0">
                <a:pos x="110" y="97"/>
              </a:cxn>
              <a:cxn ang="0">
                <a:pos x="254" y="169"/>
              </a:cxn>
              <a:cxn ang="0">
                <a:pos x="533" y="214"/>
              </a:cxn>
              <a:cxn ang="0">
                <a:pos x="809" y="220"/>
              </a:cxn>
              <a:cxn ang="0">
                <a:pos x="1058" y="187"/>
              </a:cxn>
              <a:cxn ang="0">
                <a:pos x="1244" y="133"/>
              </a:cxn>
              <a:cxn ang="0">
                <a:pos x="1310" y="79"/>
              </a:cxn>
              <a:cxn ang="0">
                <a:pos x="1319" y="28"/>
              </a:cxn>
              <a:cxn ang="0">
                <a:pos x="1311" y="0"/>
              </a:cxn>
              <a:cxn ang="0">
                <a:pos x="1337" y="31"/>
              </a:cxn>
              <a:cxn ang="0">
                <a:pos x="1352" y="164"/>
              </a:cxn>
              <a:cxn ang="0">
                <a:pos x="1263" y="247"/>
              </a:cxn>
              <a:cxn ang="0">
                <a:pos x="1145" y="320"/>
              </a:cxn>
              <a:cxn ang="0">
                <a:pos x="1128" y="393"/>
              </a:cxn>
              <a:cxn ang="0">
                <a:pos x="1141" y="457"/>
              </a:cxn>
              <a:cxn ang="0">
                <a:pos x="1173" y="493"/>
              </a:cxn>
              <a:cxn ang="0">
                <a:pos x="1279" y="557"/>
              </a:cxn>
              <a:cxn ang="0">
                <a:pos x="1401" y="585"/>
              </a:cxn>
              <a:cxn ang="0">
                <a:pos x="1503" y="655"/>
              </a:cxn>
              <a:cxn ang="0">
                <a:pos x="1259" y="719"/>
              </a:cxn>
              <a:cxn ang="0">
                <a:pos x="706" y="731"/>
              </a:cxn>
              <a:cxn ang="0">
                <a:pos x="283" y="712"/>
              </a:cxn>
              <a:cxn ang="0">
                <a:pos x="22" y="642"/>
              </a:cxn>
            </a:cxnLst>
            <a:rect l="0" t="0" r="r" b="b"/>
            <a:pathLst>
              <a:path w="1527" h="733">
                <a:moveTo>
                  <a:pt x="22" y="642"/>
                </a:moveTo>
                <a:cubicBezTo>
                  <a:pt x="0" y="617"/>
                  <a:pt x="110" y="580"/>
                  <a:pt x="152" y="557"/>
                </a:cubicBezTo>
                <a:cubicBezTo>
                  <a:pt x="195" y="534"/>
                  <a:pt x="258" y="528"/>
                  <a:pt x="283" y="502"/>
                </a:cubicBezTo>
                <a:cubicBezTo>
                  <a:pt x="307" y="477"/>
                  <a:pt x="299" y="438"/>
                  <a:pt x="299" y="411"/>
                </a:cubicBezTo>
                <a:cubicBezTo>
                  <a:pt x="299" y="384"/>
                  <a:pt x="311" y="372"/>
                  <a:pt x="283" y="338"/>
                </a:cubicBezTo>
                <a:cubicBezTo>
                  <a:pt x="254" y="304"/>
                  <a:pt x="158" y="251"/>
                  <a:pt x="124" y="201"/>
                </a:cubicBezTo>
                <a:cubicBezTo>
                  <a:pt x="90" y="151"/>
                  <a:pt x="82" y="54"/>
                  <a:pt x="80" y="37"/>
                </a:cubicBezTo>
                <a:cubicBezTo>
                  <a:pt x="78" y="20"/>
                  <a:pt x="81" y="75"/>
                  <a:pt x="110" y="97"/>
                </a:cubicBezTo>
                <a:cubicBezTo>
                  <a:pt x="139" y="119"/>
                  <a:pt x="184" y="150"/>
                  <a:pt x="254" y="169"/>
                </a:cubicBezTo>
                <a:cubicBezTo>
                  <a:pt x="324" y="188"/>
                  <a:pt x="441" y="206"/>
                  <a:pt x="533" y="214"/>
                </a:cubicBezTo>
                <a:cubicBezTo>
                  <a:pt x="625" y="222"/>
                  <a:pt x="722" y="224"/>
                  <a:pt x="809" y="220"/>
                </a:cubicBezTo>
                <a:cubicBezTo>
                  <a:pt x="896" y="216"/>
                  <a:pt x="986" y="201"/>
                  <a:pt x="1058" y="187"/>
                </a:cubicBezTo>
                <a:cubicBezTo>
                  <a:pt x="1130" y="173"/>
                  <a:pt x="1202" y="151"/>
                  <a:pt x="1244" y="133"/>
                </a:cubicBezTo>
                <a:cubicBezTo>
                  <a:pt x="1286" y="115"/>
                  <a:pt x="1298" y="96"/>
                  <a:pt x="1310" y="79"/>
                </a:cubicBezTo>
                <a:cubicBezTo>
                  <a:pt x="1322" y="62"/>
                  <a:pt x="1319" y="41"/>
                  <a:pt x="1319" y="28"/>
                </a:cubicBezTo>
                <a:cubicBezTo>
                  <a:pt x="1319" y="15"/>
                  <a:pt x="1308" y="0"/>
                  <a:pt x="1311" y="0"/>
                </a:cubicBezTo>
                <a:cubicBezTo>
                  <a:pt x="1314" y="0"/>
                  <a:pt x="1330" y="4"/>
                  <a:pt x="1337" y="31"/>
                </a:cubicBezTo>
                <a:cubicBezTo>
                  <a:pt x="1344" y="58"/>
                  <a:pt x="1364" y="128"/>
                  <a:pt x="1352" y="164"/>
                </a:cubicBezTo>
                <a:cubicBezTo>
                  <a:pt x="1340" y="200"/>
                  <a:pt x="1297" y="222"/>
                  <a:pt x="1263" y="247"/>
                </a:cubicBezTo>
                <a:cubicBezTo>
                  <a:pt x="1228" y="272"/>
                  <a:pt x="1167" y="295"/>
                  <a:pt x="1145" y="320"/>
                </a:cubicBezTo>
                <a:cubicBezTo>
                  <a:pt x="1122" y="345"/>
                  <a:pt x="1128" y="370"/>
                  <a:pt x="1128" y="393"/>
                </a:cubicBezTo>
                <a:cubicBezTo>
                  <a:pt x="1128" y="416"/>
                  <a:pt x="1133" y="441"/>
                  <a:pt x="1141" y="457"/>
                </a:cubicBezTo>
                <a:cubicBezTo>
                  <a:pt x="1149" y="473"/>
                  <a:pt x="1151" y="477"/>
                  <a:pt x="1173" y="493"/>
                </a:cubicBezTo>
                <a:cubicBezTo>
                  <a:pt x="1196" y="509"/>
                  <a:pt x="1242" y="541"/>
                  <a:pt x="1279" y="557"/>
                </a:cubicBezTo>
                <a:cubicBezTo>
                  <a:pt x="1316" y="573"/>
                  <a:pt x="1364" y="569"/>
                  <a:pt x="1401" y="585"/>
                </a:cubicBezTo>
                <a:cubicBezTo>
                  <a:pt x="1438" y="601"/>
                  <a:pt x="1527" y="633"/>
                  <a:pt x="1503" y="655"/>
                </a:cubicBezTo>
                <a:cubicBezTo>
                  <a:pt x="1478" y="678"/>
                  <a:pt x="1391" y="706"/>
                  <a:pt x="1259" y="719"/>
                </a:cubicBezTo>
                <a:cubicBezTo>
                  <a:pt x="1126" y="731"/>
                  <a:pt x="868" y="733"/>
                  <a:pt x="706" y="731"/>
                </a:cubicBezTo>
                <a:cubicBezTo>
                  <a:pt x="543" y="731"/>
                  <a:pt x="396" y="726"/>
                  <a:pt x="283" y="712"/>
                </a:cubicBezTo>
                <a:cubicBezTo>
                  <a:pt x="169" y="699"/>
                  <a:pt x="22" y="655"/>
                  <a:pt x="22" y="642"/>
                </a:cubicBezTo>
                <a:close/>
              </a:path>
            </a:pathLst>
          </a:custGeom>
          <a:gradFill rotWithShape="1">
            <a:gsLst>
              <a:gs pos="0">
                <a:srgbClr val="DDDDDD">
                  <a:alpha val="28999"/>
                </a:srgbClr>
              </a:gs>
              <a:gs pos="50000">
                <a:srgbClr val="AFAFFF">
                  <a:alpha val="44000"/>
                </a:srgbClr>
              </a:gs>
              <a:gs pos="100000">
                <a:srgbClr val="DDDDDD">
                  <a:alpha val="28999"/>
                </a:srgbClr>
              </a:gs>
            </a:gsLst>
            <a:lin ang="189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339" name="Oval 99"/>
          <p:cNvSpPr>
            <a:spLocks noChangeArrowheads="1"/>
          </p:cNvSpPr>
          <p:nvPr/>
        </p:nvSpPr>
        <p:spPr bwMode="auto">
          <a:xfrm rot="16200000">
            <a:off x="1558925" y="4986338"/>
            <a:ext cx="665163" cy="2700337"/>
          </a:xfrm>
          <a:prstGeom prst="ellipse">
            <a:avLst/>
          </a:prstGeom>
          <a:gradFill rotWithShape="1">
            <a:gsLst>
              <a:gs pos="0">
                <a:srgbClr val="FFFFFF">
                  <a:alpha val="37000"/>
                </a:srgbClr>
              </a:gs>
              <a:gs pos="100000">
                <a:srgbClr val="777777">
                  <a:alpha val="46001"/>
                </a:srgbClr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000000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ru-RU"/>
          </a:p>
        </p:txBody>
      </p:sp>
      <p:sp>
        <p:nvSpPr>
          <p:cNvPr id="10264" name="Rectangle 24"/>
          <p:cNvSpPr>
            <a:spLocks noChangeArrowheads="1"/>
          </p:cNvSpPr>
          <p:nvPr/>
        </p:nvSpPr>
        <p:spPr bwMode="auto">
          <a:xfrm>
            <a:off x="3276600" y="716340"/>
            <a:ext cx="5607496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ru-RU" sz="2400" dirty="0"/>
              <a:t>В первый сосуд входит 12 л и он наполнен водой. Имеются еще два пустых сосуда </a:t>
            </a:r>
            <a:r>
              <a:rPr lang="ru-RU" sz="2400" dirty="0" smtClean="0"/>
              <a:t>ёмкостью </a:t>
            </a:r>
            <a:r>
              <a:rPr lang="ru-RU" sz="2400" dirty="0"/>
              <a:t>5л и 8л. Как разделить воду на две равные части?</a:t>
            </a:r>
          </a:p>
        </p:txBody>
      </p:sp>
      <p:sp>
        <p:nvSpPr>
          <p:cNvPr id="10265" name="Arc 25"/>
          <p:cNvSpPr>
            <a:spLocks/>
          </p:cNvSpPr>
          <p:nvPr/>
        </p:nvSpPr>
        <p:spPr bwMode="auto">
          <a:xfrm>
            <a:off x="6397476" y="3810000"/>
            <a:ext cx="1031875" cy="125413"/>
          </a:xfrm>
          <a:custGeom>
            <a:avLst/>
            <a:gdLst>
              <a:gd name="G0" fmla="+- 21580 0 0"/>
              <a:gd name="G1" fmla="+- 21600 0 0"/>
              <a:gd name="G2" fmla="+- 21600 0 0"/>
              <a:gd name="T0" fmla="*/ 0 w 43180"/>
              <a:gd name="T1" fmla="*/ 20660 h 21600"/>
              <a:gd name="T2" fmla="*/ 43180 w 43180"/>
              <a:gd name="T3" fmla="*/ 21600 h 21600"/>
              <a:gd name="T4" fmla="*/ 21580 w 4318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80" h="21600" fill="none" extrusionOk="0">
                <a:moveTo>
                  <a:pt x="0" y="20660"/>
                </a:moveTo>
                <a:cubicBezTo>
                  <a:pt x="503" y="9107"/>
                  <a:pt x="10016" y="-1"/>
                  <a:pt x="21580" y="0"/>
                </a:cubicBezTo>
                <a:cubicBezTo>
                  <a:pt x="33509" y="0"/>
                  <a:pt x="43180" y="9670"/>
                  <a:pt x="43180" y="21600"/>
                </a:cubicBezTo>
              </a:path>
              <a:path w="43180" h="21600" stroke="0" extrusionOk="0">
                <a:moveTo>
                  <a:pt x="0" y="20660"/>
                </a:moveTo>
                <a:cubicBezTo>
                  <a:pt x="503" y="9107"/>
                  <a:pt x="10016" y="-1"/>
                  <a:pt x="21580" y="0"/>
                </a:cubicBezTo>
                <a:cubicBezTo>
                  <a:pt x="33509" y="0"/>
                  <a:pt x="43180" y="9670"/>
                  <a:pt x="43180" y="21600"/>
                </a:cubicBezTo>
                <a:lnTo>
                  <a:pt x="21580" y="21600"/>
                </a:lnTo>
                <a:close/>
              </a:path>
            </a:pathLst>
          </a:custGeom>
          <a:noFill/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66" name="Freeform 26"/>
          <p:cNvSpPr>
            <a:spLocks/>
          </p:cNvSpPr>
          <p:nvPr/>
        </p:nvSpPr>
        <p:spPr bwMode="auto">
          <a:xfrm>
            <a:off x="6732439" y="3930650"/>
            <a:ext cx="987425" cy="2698750"/>
          </a:xfrm>
          <a:custGeom>
            <a:avLst/>
            <a:gdLst/>
            <a:ahLst/>
            <a:cxnLst>
              <a:cxn ang="0">
                <a:pos x="720" y="0"/>
              </a:cxn>
              <a:cxn ang="0">
                <a:pos x="672" y="208"/>
              </a:cxn>
              <a:cxn ang="0">
                <a:pos x="560" y="336"/>
              </a:cxn>
              <a:cxn ang="0">
                <a:pos x="624" y="448"/>
              </a:cxn>
              <a:cxn ang="0">
                <a:pos x="848" y="512"/>
              </a:cxn>
              <a:cxn ang="0">
                <a:pos x="944" y="592"/>
              </a:cxn>
              <a:cxn ang="0">
                <a:pos x="976" y="720"/>
              </a:cxn>
              <a:cxn ang="0">
                <a:pos x="1008" y="1360"/>
              </a:cxn>
              <a:cxn ang="0">
                <a:pos x="1008" y="2032"/>
              </a:cxn>
              <a:cxn ang="0">
                <a:pos x="912" y="2208"/>
              </a:cxn>
              <a:cxn ang="0">
                <a:pos x="656" y="2272"/>
              </a:cxn>
              <a:cxn ang="0">
                <a:pos x="0" y="2272"/>
              </a:cxn>
            </a:cxnLst>
            <a:rect l="0" t="0" r="r" b="b"/>
            <a:pathLst>
              <a:path w="1024" h="2283">
                <a:moveTo>
                  <a:pt x="720" y="0"/>
                </a:moveTo>
                <a:cubicBezTo>
                  <a:pt x="709" y="76"/>
                  <a:pt x="699" y="152"/>
                  <a:pt x="672" y="208"/>
                </a:cubicBezTo>
                <a:cubicBezTo>
                  <a:pt x="645" y="264"/>
                  <a:pt x="568" y="296"/>
                  <a:pt x="560" y="336"/>
                </a:cubicBezTo>
                <a:cubicBezTo>
                  <a:pt x="552" y="376"/>
                  <a:pt x="576" y="419"/>
                  <a:pt x="624" y="448"/>
                </a:cubicBezTo>
                <a:cubicBezTo>
                  <a:pt x="672" y="477"/>
                  <a:pt x="795" y="488"/>
                  <a:pt x="848" y="512"/>
                </a:cubicBezTo>
                <a:cubicBezTo>
                  <a:pt x="901" y="536"/>
                  <a:pt x="923" y="557"/>
                  <a:pt x="944" y="592"/>
                </a:cubicBezTo>
                <a:cubicBezTo>
                  <a:pt x="965" y="627"/>
                  <a:pt x="965" y="592"/>
                  <a:pt x="976" y="720"/>
                </a:cubicBezTo>
                <a:cubicBezTo>
                  <a:pt x="987" y="848"/>
                  <a:pt x="1003" y="1141"/>
                  <a:pt x="1008" y="1360"/>
                </a:cubicBezTo>
                <a:cubicBezTo>
                  <a:pt x="1013" y="1579"/>
                  <a:pt x="1024" y="1891"/>
                  <a:pt x="1008" y="2032"/>
                </a:cubicBezTo>
                <a:cubicBezTo>
                  <a:pt x="992" y="2173"/>
                  <a:pt x="971" y="2168"/>
                  <a:pt x="912" y="2208"/>
                </a:cubicBezTo>
                <a:cubicBezTo>
                  <a:pt x="853" y="2248"/>
                  <a:pt x="808" y="2261"/>
                  <a:pt x="656" y="2272"/>
                </a:cubicBezTo>
                <a:cubicBezTo>
                  <a:pt x="504" y="2283"/>
                  <a:pt x="137" y="2272"/>
                  <a:pt x="0" y="2272"/>
                </a:cubicBezTo>
              </a:path>
            </a:pathLst>
          </a:custGeom>
          <a:gradFill rotWithShape="1">
            <a:gsLst>
              <a:gs pos="0">
                <a:srgbClr val="D9FFFF">
                  <a:alpha val="47000"/>
                </a:srgbClr>
              </a:gs>
              <a:gs pos="50000">
                <a:schemeClr val="bg1">
                  <a:alpha val="53000"/>
                </a:schemeClr>
              </a:gs>
              <a:gs pos="100000">
                <a:srgbClr val="D9FFFF">
                  <a:alpha val="47000"/>
                </a:srgbClr>
              </a:gs>
            </a:gsLst>
            <a:lin ang="18900000" scaled="1"/>
          </a:gradFill>
          <a:ln w="952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67" name="Freeform 27"/>
          <p:cNvSpPr>
            <a:spLocks/>
          </p:cNvSpPr>
          <p:nvPr/>
        </p:nvSpPr>
        <p:spPr bwMode="auto">
          <a:xfrm>
            <a:off x="6167289" y="3932238"/>
            <a:ext cx="549275" cy="2692400"/>
          </a:xfrm>
          <a:custGeom>
            <a:avLst/>
            <a:gdLst/>
            <a:ahLst/>
            <a:cxnLst>
              <a:cxn ang="0">
                <a:pos x="240" y="0"/>
              </a:cxn>
              <a:cxn ang="0">
                <a:pos x="295" y="206"/>
              </a:cxn>
              <a:cxn ang="0">
                <a:pos x="412" y="330"/>
              </a:cxn>
              <a:cxn ang="0">
                <a:pos x="352" y="444"/>
              </a:cxn>
              <a:cxn ang="0">
                <a:pos x="131" y="517"/>
              </a:cxn>
              <a:cxn ang="0">
                <a:pos x="38" y="600"/>
              </a:cxn>
              <a:cxn ang="0">
                <a:pos x="11" y="729"/>
              </a:cxn>
              <a:cxn ang="0">
                <a:pos x="3" y="1370"/>
              </a:cxn>
              <a:cxn ang="0">
                <a:pos x="28" y="2042"/>
              </a:cxn>
              <a:cxn ang="0">
                <a:pos x="131" y="2214"/>
              </a:cxn>
              <a:cxn ang="0">
                <a:pos x="389" y="2268"/>
              </a:cxn>
              <a:cxn ang="0">
                <a:pos x="571" y="2270"/>
              </a:cxn>
            </a:cxnLst>
            <a:rect l="0" t="0" r="r" b="b"/>
            <a:pathLst>
              <a:path w="571" h="2277">
                <a:moveTo>
                  <a:pt x="240" y="0"/>
                </a:moveTo>
                <a:cubicBezTo>
                  <a:pt x="253" y="76"/>
                  <a:pt x="266" y="151"/>
                  <a:pt x="295" y="206"/>
                </a:cubicBezTo>
                <a:cubicBezTo>
                  <a:pt x="324" y="261"/>
                  <a:pt x="403" y="290"/>
                  <a:pt x="412" y="330"/>
                </a:cubicBezTo>
                <a:cubicBezTo>
                  <a:pt x="422" y="370"/>
                  <a:pt x="399" y="413"/>
                  <a:pt x="352" y="444"/>
                </a:cubicBezTo>
                <a:cubicBezTo>
                  <a:pt x="305" y="475"/>
                  <a:pt x="183" y="491"/>
                  <a:pt x="131" y="517"/>
                </a:cubicBezTo>
                <a:cubicBezTo>
                  <a:pt x="79" y="543"/>
                  <a:pt x="58" y="564"/>
                  <a:pt x="38" y="600"/>
                </a:cubicBezTo>
                <a:cubicBezTo>
                  <a:pt x="18" y="636"/>
                  <a:pt x="17" y="601"/>
                  <a:pt x="11" y="729"/>
                </a:cubicBezTo>
                <a:cubicBezTo>
                  <a:pt x="5" y="858"/>
                  <a:pt x="0" y="1151"/>
                  <a:pt x="3" y="1370"/>
                </a:cubicBezTo>
                <a:cubicBezTo>
                  <a:pt x="6" y="1589"/>
                  <a:pt x="7" y="1901"/>
                  <a:pt x="28" y="2042"/>
                </a:cubicBezTo>
                <a:cubicBezTo>
                  <a:pt x="50" y="2182"/>
                  <a:pt x="70" y="2176"/>
                  <a:pt x="131" y="2214"/>
                </a:cubicBezTo>
                <a:cubicBezTo>
                  <a:pt x="191" y="2252"/>
                  <a:pt x="316" y="2259"/>
                  <a:pt x="389" y="2268"/>
                </a:cubicBezTo>
                <a:cubicBezTo>
                  <a:pt x="462" y="2277"/>
                  <a:pt x="533" y="2270"/>
                  <a:pt x="571" y="2270"/>
                </a:cubicBezTo>
              </a:path>
            </a:pathLst>
          </a:custGeom>
          <a:gradFill rotWithShape="1">
            <a:gsLst>
              <a:gs pos="0">
                <a:srgbClr val="D9FFFF">
                  <a:alpha val="47000"/>
                </a:srgbClr>
              </a:gs>
              <a:gs pos="50000">
                <a:schemeClr val="bg1">
                  <a:alpha val="53000"/>
                </a:schemeClr>
              </a:gs>
              <a:gs pos="100000">
                <a:srgbClr val="D9FFFF">
                  <a:alpha val="47000"/>
                </a:srgbClr>
              </a:gs>
            </a:gsLst>
            <a:lin ang="18900000" scaled="1"/>
          </a:gradFill>
          <a:ln w="952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14" name="Group 28"/>
          <p:cNvGrpSpPr>
            <a:grpSpLocks/>
          </p:cNvGrpSpPr>
          <p:nvPr/>
        </p:nvGrpSpPr>
        <p:grpSpPr bwMode="auto">
          <a:xfrm>
            <a:off x="6172051" y="6153150"/>
            <a:ext cx="1541463" cy="471488"/>
            <a:chOff x="1791" y="3084"/>
            <a:chExt cx="1152" cy="342"/>
          </a:xfrm>
        </p:grpSpPr>
        <p:sp>
          <p:nvSpPr>
            <p:cNvPr id="10269" name="Freeform 29"/>
            <p:cNvSpPr>
              <a:spLocks/>
            </p:cNvSpPr>
            <p:nvPr/>
          </p:nvSpPr>
          <p:spPr bwMode="auto">
            <a:xfrm>
              <a:off x="1796" y="3084"/>
              <a:ext cx="1147" cy="342"/>
            </a:xfrm>
            <a:custGeom>
              <a:avLst/>
              <a:gdLst/>
              <a:ahLst/>
              <a:cxnLst>
                <a:cxn ang="0">
                  <a:pos x="78" y="279"/>
                </a:cxn>
                <a:cxn ang="0">
                  <a:pos x="271" y="333"/>
                </a:cxn>
                <a:cxn ang="0">
                  <a:pos x="516" y="334"/>
                </a:cxn>
                <a:cxn ang="0">
                  <a:pos x="865" y="330"/>
                </a:cxn>
                <a:cxn ang="0">
                  <a:pos x="991" y="318"/>
                </a:cxn>
                <a:cxn ang="0">
                  <a:pos x="1077" y="273"/>
                </a:cxn>
                <a:cxn ang="0">
                  <a:pos x="1119" y="228"/>
                </a:cxn>
                <a:cxn ang="0">
                  <a:pos x="1132" y="161"/>
                </a:cxn>
                <a:cxn ang="0">
                  <a:pos x="1138" y="38"/>
                </a:cxn>
                <a:cxn ang="0">
                  <a:pos x="1140" y="9"/>
                </a:cxn>
                <a:cxn ang="0">
                  <a:pos x="1094" y="1"/>
                </a:cxn>
                <a:cxn ang="0">
                  <a:pos x="927" y="11"/>
                </a:cxn>
                <a:cxn ang="0">
                  <a:pos x="704" y="8"/>
                </a:cxn>
                <a:cxn ang="0">
                  <a:pos x="269" y="8"/>
                </a:cxn>
                <a:cxn ang="0">
                  <a:pos x="52" y="5"/>
                </a:cxn>
                <a:cxn ang="0">
                  <a:pos x="8" y="3"/>
                </a:cxn>
                <a:cxn ang="0">
                  <a:pos x="8" y="27"/>
                </a:cxn>
                <a:cxn ang="0">
                  <a:pos x="9" y="81"/>
                </a:cxn>
                <a:cxn ang="0">
                  <a:pos x="30" y="221"/>
                </a:cxn>
                <a:cxn ang="0">
                  <a:pos x="78" y="279"/>
                </a:cxn>
              </a:cxnLst>
              <a:rect l="0" t="0" r="r" b="b"/>
              <a:pathLst>
                <a:path w="1147" h="342">
                  <a:moveTo>
                    <a:pt x="78" y="279"/>
                  </a:moveTo>
                  <a:cubicBezTo>
                    <a:pt x="120" y="317"/>
                    <a:pt x="198" y="324"/>
                    <a:pt x="271" y="333"/>
                  </a:cubicBezTo>
                  <a:cubicBezTo>
                    <a:pt x="344" y="342"/>
                    <a:pt x="417" y="334"/>
                    <a:pt x="516" y="334"/>
                  </a:cubicBezTo>
                  <a:cubicBezTo>
                    <a:pt x="615" y="334"/>
                    <a:pt x="786" y="333"/>
                    <a:pt x="865" y="330"/>
                  </a:cubicBezTo>
                  <a:cubicBezTo>
                    <a:pt x="944" y="327"/>
                    <a:pt x="956" y="327"/>
                    <a:pt x="991" y="318"/>
                  </a:cubicBezTo>
                  <a:cubicBezTo>
                    <a:pt x="1026" y="309"/>
                    <a:pt x="1056" y="288"/>
                    <a:pt x="1077" y="273"/>
                  </a:cubicBezTo>
                  <a:cubicBezTo>
                    <a:pt x="1098" y="258"/>
                    <a:pt x="1110" y="247"/>
                    <a:pt x="1119" y="228"/>
                  </a:cubicBezTo>
                  <a:cubicBezTo>
                    <a:pt x="1128" y="209"/>
                    <a:pt x="1129" y="193"/>
                    <a:pt x="1132" y="161"/>
                  </a:cubicBezTo>
                  <a:cubicBezTo>
                    <a:pt x="1135" y="129"/>
                    <a:pt x="1137" y="63"/>
                    <a:pt x="1138" y="38"/>
                  </a:cubicBezTo>
                  <a:cubicBezTo>
                    <a:pt x="1139" y="13"/>
                    <a:pt x="1147" y="15"/>
                    <a:pt x="1140" y="9"/>
                  </a:cubicBezTo>
                  <a:cubicBezTo>
                    <a:pt x="1133" y="3"/>
                    <a:pt x="1129" y="1"/>
                    <a:pt x="1094" y="1"/>
                  </a:cubicBezTo>
                  <a:cubicBezTo>
                    <a:pt x="1059" y="1"/>
                    <a:pt x="991" y="10"/>
                    <a:pt x="927" y="11"/>
                  </a:cubicBezTo>
                  <a:cubicBezTo>
                    <a:pt x="863" y="12"/>
                    <a:pt x="814" y="8"/>
                    <a:pt x="704" y="8"/>
                  </a:cubicBezTo>
                  <a:cubicBezTo>
                    <a:pt x="594" y="8"/>
                    <a:pt x="377" y="8"/>
                    <a:pt x="269" y="8"/>
                  </a:cubicBezTo>
                  <a:cubicBezTo>
                    <a:pt x="160" y="8"/>
                    <a:pt x="95" y="6"/>
                    <a:pt x="52" y="5"/>
                  </a:cubicBezTo>
                  <a:cubicBezTo>
                    <a:pt x="9" y="4"/>
                    <a:pt x="15" y="0"/>
                    <a:pt x="8" y="3"/>
                  </a:cubicBezTo>
                  <a:cubicBezTo>
                    <a:pt x="0" y="7"/>
                    <a:pt x="8" y="14"/>
                    <a:pt x="8" y="27"/>
                  </a:cubicBezTo>
                  <a:cubicBezTo>
                    <a:pt x="8" y="40"/>
                    <a:pt x="5" y="49"/>
                    <a:pt x="9" y="81"/>
                  </a:cubicBezTo>
                  <a:cubicBezTo>
                    <a:pt x="13" y="113"/>
                    <a:pt x="18" y="188"/>
                    <a:pt x="30" y="221"/>
                  </a:cubicBezTo>
                  <a:cubicBezTo>
                    <a:pt x="42" y="254"/>
                    <a:pt x="68" y="267"/>
                    <a:pt x="78" y="279"/>
                  </a:cubicBezTo>
                  <a:close/>
                </a:path>
              </a:pathLst>
            </a:custGeom>
            <a:gradFill rotWithShape="1">
              <a:gsLst>
                <a:gs pos="0">
                  <a:srgbClr val="09BFFF">
                    <a:alpha val="75999"/>
                  </a:srgbClr>
                </a:gs>
                <a:gs pos="50000">
                  <a:srgbClr val="E1FFFF">
                    <a:alpha val="17999"/>
                  </a:srgbClr>
                </a:gs>
                <a:gs pos="100000">
                  <a:srgbClr val="09BFFF">
                    <a:alpha val="75999"/>
                  </a:srgbClr>
                </a:gs>
              </a:gsLst>
              <a:lin ang="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270" name="Freeform 30"/>
            <p:cNvSpPr>
              <a:spLocks/>
            </p:cNvSpPr>
            <p:nvPr/>
          </p:nvSpPr>
          <p:spPr bwMode="auto">
            <a:xfrm>
              <a:off x="1791" y="3085"/>
              <a:ext cx="1142" cy="16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79" y="16"/>
                </a:cxn>
                <a:cxn ang="0">
                  <a:pos x="747" y="0"/>
                </a:cxn>
              </a:cxnLst>
              <a:rect l="0" t="0" r="r" b="b"/>
              <a:pathLst>
                <a:path w="747" h="16">
                  <a:moveTo>
                    <a:pt x="0" y="3"/>
                  </a:moveTo>
                  <a:cubicBezTo>
                    <a:pt x="63" y="5"/>
                    <a:pt x="255" y="16"/>
                    <a:pt x="379" y="16"/>
                  </a:cubicBezTo>
                  <a:cubicBezTo>
                    <a:pt x="503" y="16"/>
                    <a:pt x="670" y="3"/>
                    <a:pt x="747" y="0"/>
                  </a:cubicBezTo>
                </a:path>
              </a:pathLst>
            </a:custGeom>
            <a:gradFill rotWithShape="1">
              <a:gsLst>
                <a:gs pos="0">
                  <a:srgbClr val="66FFFF">
                    <a:alpha val="75999"/>
                  </a:srgbClr>
                </a:gs>
                <a:gs pos="50000">
                  <a:srgbClr val="E1FFFF">
                    <a:alpha val="69000"/>
                  </a:srgbClr>
                </a:gs>
                <a:gs pos="100000">
                  <a:srgbClr val="66FFFF">
                    <a:alpha val="75999"/>
                  </a:srgbClr>
                </a:gs>
              </a:gsLst>
              <a:lin ang="0" scaled="1"/>
            </a:gradFill>
            <a:ln w="9525" cap="flat">
              <a:solidFill>
                <a:srgbClr val="0099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5" name="Group 31"/>
          <p:cNvGrpSpPr>
            <a:grpSpLocks/>
          </p:cNvGrpSpPr>
          <p:nvPr/>
        </p:nvGrpSpPr>
        <p:grpSpPr bwMode="auto">
          <a:xfrm>
            <a:off x="6156176" y="4294188"/>
            <a:ext cx="1585913" cy="533400"/>
            <a:chOff x="1779" y="1733"/>
            <a:chExt cx="1185" cy="387"/>
          </a:xfrm>
        </p:grpSpPr>
        <p:sp>
          <p:nvSpPr>
            <p:cNvPr id="10272" name="Freeform 32"/>
            <p:cNvSpPr>
              <a:spLocks/>
            </p:cNvSpPr>
            <p:nvPr/>
          </p:nvSpPr>
          <p:spPr bwMode="auto">
            <a:xfrm>
              <a:off x="1779" y="1733"/>
              <a:ext cx="1185" cy="387"/>
            </a:xfrm>
            <a:custGeom>
              <a:avLst/>
              <a:gdLst/>
              <a:ahLst/>
              <a:cxnLst>
                <a:cxn ang="0">
                  <a:pos x="212" y="378"/>
                </a:cxn>
                <a:cxn ang="0">
                  <a:pos x="413" y="387"/>
                </a:cxn>
                <a:cxn ang="0">
                  <a:pos x="1067" y="379"/>
                </a:cxn>
                <a:cxn ang="0">
                  <a:pos x="1121" y="373"/>
                </a:cxn>
                <a:cxn ang="0">
                  <a:pos x="1130" y="364"/>
                </a:cxn>
                <a:cxn ang="0">
                  <a:pos x="1122" y="289"/>
                </a:cxn>
                <a:cxn ang="0">
                  <a:pos x="1099" y="226"/>
                </a:cxn>
                <a:cxn ang="0">
                  <a:pos x="1046" y="184"/>
                </a:cxn>
                <a:cxn ang="0">
                  <a:pos x="978" y="159"/>
                </a:cxn>
                <a:cxn ang="0">
                  <a:pos x="911" y="141"/>
                </a:cxn>
                <a:cxn ang="0">
                  <a:pos x="850" y="100"/>
                </a:cxn>
                <a:cxn ang="0">
                  <a:pos x="827" y="49"/>
                </a:cxn>
                <a:cxn ang="0">
                  <a:pos x="824" y="23"/>
                </a:cxn>
                <a:cxn ang="0">
                  <a:pos x="832" y="7"/>
                </a:cxn>
                <a:cxn ang="0">
                  <a:pos x="714" y="28"/>
                </a:cxn>
                <a:cxn ang="0">
                  <a:pos x="531" y="28"/>
                </a:cxn>
                <a:cxn ang="0">
                  <a:pos x="311" y="2"/>
                </a:cxn>
                <a:cxn ang="0">
                  <a:pos x="311" y="21"/>
                </a:cxn>
                <a:cxn ang="0">
                  <a:pos x="300" y="82"/>
                </a:cxn>
                <a:cxn ang="0">
                  <a:pos x="273" y="115"/>
                </a:cxn>
                <a:cxn ang="0">
                  <a:pos x="207" y="148"/>
                </a:cxn>
                <a:cxn ang="0">
                  <a:pos x="86" y="196"/>
                </a:cxn>
                <a:cxn ang="0">
                  <a:pos x="29" y="279"/>
                </a:cxn>
                <a:cxn ang="0">
                  <a:pos x="21" y="369"/>
                </a:cxn>
                <a:cxn ang="0">
                  <a:pos x="32" y="372"/>
                </a:cxn>
                <a:cxn ang="0">
                  <a:pos x="212" y="378"/>
                </a:cxn>
              </a:cxnLst>
              <a:rect l="0" t="0" r="r" b="b"/>
              <a:pathLst>
                <a:path w="1185" h="387">
                  <a:moveTo>
                    <a:pt x="212" y="378"/>
                  </a:moveTo>
                  <a:cubicBezTo>
                    <a:pt x="275" y="380"/>
                    <a:pt x="271" y="387"/>
                    <a:pt x="413" y="387"/>
                  </a:cubicBezTo>
                  <a:cubicBezTo>
                    <a:pt x="555" y="387"/>
                    <a:pt x="949" y="381"/>
                    <a:pt x="1067" y="379"/>
                  </a:cubicBezTo>
                  <a:cubicBezTo>
                    <a:pt x="1185" y="377"/>
                    <a:pt x="1111" y="375"/>
                    <a:pt x="1121" y="373"/>
                  </a:cubicBezTo>
                  <a:cubicBezTo>
                    <a:pt x="1131" y="371"/>
                    <a:pt x="1130" y="378"/>
                    <a:pt x="1130" y="364"/>
                  </a:cubicBezTo>
                  <a:cubicBezTo>
                    <a:pt x="1130" y="350"/>
                    <a:pt x="1127" y="312"/>
                    <a:pt x="1122" y="289"/>
                  </a:cubicBezTo>
                  <a:cubicBezTo>
                    <a:pt x="1117" y="266"/>
                    <a:pt x="1112" y="243"/>
                    <a:pt x="1099" y="226"/>
                  </a:cubicBezTo>
                  <a:cubicBezTo>
                    <a:pt x="1086" y="209"/>
                    <a:pt x="1066" y="195"/>
                    <a:pt x="1046" y="184"/>
                  </a:cubicBezTo>
                  <a:cubicBezTo>
                    <a:pt x="1026" y="173"/>
                    <a:pt x="1000" y="166"/>
                    <a:pt x="978" y="159"/>
                  </a:cubicBezTo>
                  <a:cubicBezTo>
                    <a:pt x="956" y="152"/>
                    <a:pt x="932" y="151"/>
                    <a:pt x="911" y="141"/>
                  </a:cubicBezTo>
                  <a:cubicBezTo>
                    <a:pt x="890" y="131"/>
                    <a:pt x="864" y="115"/>
                    <a:pt x="850" y="100"/>
                  </a:cubicBezTo>
                  <a:cubicBezTo>
                    <a:pt x="836" y="85"/>
                    <a:pt x="832" y="61"/>
                    <a:pt x="827" y="49"/>
                  </a:cubicBezTo>
                  <a:cubicBezTo>
                    <a:pt x="823" y="37"/>
                    <a:pt x="823" y="30"/>
                    <a:pt x="824" y="23"/>
                  </a:cubicBezTo>
                  <a:cubicBezTo>
                    <a:pt x="826" y="16"/>
                    <a:pt x="850" y="5"/>
                    <a:pt x="832" y="7"/>
                  </a:cubicBezTo>
                  <a:cubicBezTo>
                    <a:pt x="814" y="9"/>
                    <a:pt x="765" y="25"/>
                    <a:pt x="714" y="28"/>
                  </a:cubicBezTo>
                  <a:cubicBezTo>
                    <a:pt x="664" y="32"/>
                    <a:pt x="598" y="33"/>
                    <a:pt x="531" y="28"/>
                  </a:cubicBezTo>
                  <a:cubicBezTo>
                    <a:pt x="464" y="23"/>
                    <a:pt x="348" y="4"/>
                    <a:pt x="311" y="2"/>
                  </a:cubicBezTo>
                  <a:cubicBezTo>
                    <a:pt x="274" y="0"/>
                    <a:pt x="313" y="8"/>
                    <a:pt x="311" y="21"/>
                  </a:cubicBezTo>
                  <a:cubicBezTo>
                    <a:pt x="309" y="34"/>
                    <a:pt x="306" y="66"/>
                    <a:pt x="300" y="82"/>
                  </a:cubicBezTo>
                  <a:cubicBezTo>
                    <a:pt x="294" y="98"/>
                    <a:pt x="288" y="104"/>
                    <a:pt x="273" y="115"/>
                  </a:cubicBezTo>
                  <a:cubicBezTo>
                    <a:pt x="258" y="126"/>
                    <a:pt x="238" y="135"/>
                    <a:pt x="207" y="148"/>
                  </a:cubicBezTo>
                  <a:cubicBezTo>
                    <a:pt x="176" y="161"/>
                    <a:pt x="116" y="174"/>
                    <a:pt x="86" y="196"/>
                  </a:cubicBezTo>
                  <a:cubicBezTo>
                    <a:pt x="56" y="218"/>
                    <a:pt x="40" y="250"/>
                    <a:pt x="29" y="279"/>
                  </a:cubicBezTo>
                  <a:cubicBezTo>
                    <a:pt x="18" y="308"/>
                    <a:pt x="21" y="354"/>
                    <a:pt x="21" y="369"/>
                  </a:cubicBezTo>
                  <a:cubicBezTo>
                    <a:pt x="21" y="384"/>
                    <a:pt x="0" y="371"/>
                    <a:pt x="32" y="372"/>
                  </a:cubicBezTo>
                  <a:cubicBezTo>
                    <a:pt x="64" y="373"/>
                    <a:pt x="149" y="376"/>
                    <a:pt x="212" y="378"/>
                  </a:cubicBezTo>
                  <a:close/>
                </a:path>
              </a:pathLst>
            </a:custGeom>
            <a:gradFill rotWithShape="1">
              <a:gsLst>
                <a:gs pos="0">
                  <a:srgbClr val="09BFFF">
                    <a:alpha val="75999"/>
                  </a:srgbClr>
                </a:gs>
                <a:gs pos="50000">
                  <a:srgbClr val="E1FFFF">
                    <a:alpha val="38000"/>
                  </a:srgbClr>
                </a:gs>
                <a:gs pos="100000">
                  <a:srgbClr val="09BFFF">
                    <a:alpha val="75999"/>
                  </a:srgbClr>
                </a:gs>
              </a:gsLst>
              <a:lin ang="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273" name="Freeform 33"/>
            <p:cNvSpPr>
              <a:spLocks/>
            </p:cNvSpPr>
            <p:nvPr/>
          </p:nvSpPr>
          <p:spPr bwMode="auto">
            <a:xfrm>
              <a:off x="2078" y="1737"/>
              <a:ext cx="537" cy="3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2" y="30"/>
                </a:cxn>
                <a:cxn ang="0">
                  <a:pos x="418" y="30"/>
                </a:cxn>
                <a:cxn ang="0">
                  <a:pos x="537" y="6"/>
                </a:cxn>
              </a:cxnLst>
              <a:rect l="0" t="0" r="r" b="b"/>
              <a:pathLst>
                <a:path w="537" h="35">
                  <a:moveTo>
                    <a:pt x="0" y="0"/>
                  </a:moveTo>
                  <a:cubicBezTo>
                    <a:pt x="32" y="5"/>
                    <a:pt x="122" y="25"/>
                    <a:pt x="192" y="30"/>
                  </a:cubicBezTo>
                  <a:cubicBezTo>
                    <a:pt x="262" y="35"/>
                    <a:pt x="360" y="34"/>
                    <a:pt x="418" y="30"/>
                  </a:cubicBezTo>
                  <a:cubicBezTo>
                    <a:pt x="476" y="26"/>
                    <a:pt x="512" y="11"/>
                    <a:pt x="537" y="6"/>
                  </a:cubicBezTo>
                </a:path>
              </a:pathLst>
            </a:custGeom>
            <a:noFill/>
            <a:ln w="9525" cap="flat">
              <a:solidFill>
                <a:srgbClr val="66CC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6" name="Group 34"/>
          <p:cNvGrpSpPr>
            <a:grpSpLocks/>
          </p:cNvGrpSpPr>
          <p:nvPr/>
        </p:nvGrpSpPr>
        <p:grpSpPr bwMode="auto">
          <a:xfrm>
            <a:off x="6164114" y="5256213"/>
            <a:ext cx="1544637" cy="476250"/>
            <a:chOff x="1780" y="2425"/>
            <a:chExt cx="1154" cy="346"/>
          </a:xfrm>
        </p:grpSpPr>
        <p:sp>
          <p:nvSpPr>
            <p:cNvPr id="10275" name="Freeform 35"/>
            <p:cNvSpPr>
              <a:spLocks/>
            </p:cNvSpPr>
            <p:nvPr/>
          </p:nvSpPr>
          <p:spPr bwMode="auto">
            <a:xfrm>
              <a:off x="1780" y="2425"/>
              <a:ext cx="1154" cy="346"/>
            </a:xfrm>
            <a:custGeom>
              <a:avLst/>
              <a:gdLst/>
              <a:ahLst/>
              <a:cxnLst>
                <a:cxn ang="0">
                  <a:pos x="25" y="317"/>
                </a:cxn>
                <a:cxn ang="0">
                  <a:pos x="166" y="331"/>
                </a:cxn>
                <a:cxn ang="0">
                  <a:pos x="551" y="337"/>
                </a:cxn>
                <a:cxn ang="0">
                  <a:pos x="923" y="332"/>
                </a:cxn>
                <a:cxn ang="0">
                  <a:pos x="1114" y="328"/>
                </a:cxn>
                <a:cxn ang="0">
                  <a:pos x="1148" y="327"/>
                </a:cxn>
                <a:cxn ang="0">
                  <a:pos x="1152" y="299"/>
                </a:cxn>
                <a:cxn ang="0">
                  <a:pos x="1147" y="47"/>
                </a:cxn>
                <a:cxn ang="0">
                  <a:pos x="1144" y="16"/>
                </a:cxn>
                <a:cxn ang="0">
                  <a:pos x="1128" y="11"/>
                </a:cxn>
                <a:cxn ang="0">
                  <a:pos x="1109" y="13"/>
                </a:cxn>
                <a:cxn ang="0">
                  <a:pos x="1061" y="17"/>
                </a:cxn>
                <a:cxn ang="0">
                  <a:pos x="712" y="26"/>
                </a:cxn>
                <a:cxn ang="0">
                  <a:pos x="254" y="17"/>
                </a:cxn>
                <a:cxn ang="0">
                  <a:pos x="40" y="10"/>
                </a:cxn>
                <a:cxn ang="0">
                  <a:pos x="16" y="19"/>
                </a:cxn>
                <a:cxn ang="0">
                  <a:pos x="14" y="29"/>
                </a:cxn>
                <a:cxn ang="0">
                  <a:pos x="14" y="56"/>
                </a:cxn>
                <a:cxn ang="0">
                  <a:pos x="13" y="151"/>
                </a:cxn>
                <a:cxn ang="0">
                  <a:pos x="17" y="274"/>
                </a:cxn>
                <a:cxn ang="0">
                  <a:pos x="16" y="319"/>
                </a:cxn>
                <a:cxn ang="0">
                  <a:pos x="25" y="317"/>
                </a:cxn>
              </a:cxnLst>
              <a:rect l="0" t="0" r="r" b="b"/>
              <a:pathLst>
                <a:path w="1154" h="346">
                  <a:moveTo>
                    <a:pt x="25" y="317"/>
                  </a:moveTo>
                  <a:cubicBezTo>
                    <a:pt x="49" y="322"/>
                    <a:pt x="78" y="328"/>
                    <a:pt x="166" y="331"/>
                  </a:cubicBezTo>
                  <a:cubicBezTo>
                    <a:pt x="254" y="334"/>
                    <a:pt x="425" y="337"/>
                    <a:pt x="551" y="337"/>
                  </a:cubicBezTo>
                  <a:cubicBezTo>
                    <a:pt x="677" y="337"/>
                    <a:pt x="829" y="333"/>
                    <a:pt x="923" y="332"/>
                  </a:cubicBezTo>
                  <a:cubicBezTo>
                    <a:pt x="1017" y="331"/>
                    <a:pt x="1077" y="329"/>
                    <a:pt x="1114" y="328"/>
                  </a:cubicBezTo>
                  <a:cubicBezTo>
                    <a:pt x="1151" y="327"/>
                    <a:pt x="1142" y="332"/>
                    <a:pt x="1148" y="327"/>
                  </a:cubicBezTo>
                  <a:cubicBezTo>
                    <a:pt x="1154" y="322"/>
                    <a:pt x="1152" y="346"/>
                    <a:pt x="1152" y="299"/>
                  </a:cubicBezTo>
                  <a:cubicBezTo>
                    <a:pt x="1152" y="252"/>
                    <a:pt x="1148" y="94"/>
                    <a:pt x="1147" y="47"/>
                  </a:cubicBezTo>
                  <a:cubicBezTo>
                    <a:pt x="1146" y="0"/>
                    <a:pt x="1147" y="22"/>
                    <a:pt x="1144" y="16"/>
                  </a:cubicBezTo>
                  <a:cubicBezTo>
                    <a:pt x="1141" y="10"/>
                    <a:pt x="1134" y="11"/>
                    <a:pt x="1128" y="11"/>
                  </a:cubicBezTo>
                  <a:cubicBezTo>
                    <a:pt x="1122" y="11"/>
                    <a:pt x="1120" y="12"/>
                    <a:pt x="1109" y="13"/>
                  </a:cubicBezTo>
                  <a:cubicBezTo>
                    <a:pt x="1098" y="14"/>
                    <a:pt x="1127" y="15"/>
                    <a:pt x="1061" y="17"/>
                  </a:cubicBezTo>
                  <a:cubicBezTo>
                    <a:pt x="995" y="19"/>
                    <a:pt x="846" y="26"/>
                    <a:pt x="712" y="26"/>
                  </a:cubicBezTo>
                  <a:cubicBezTo>
                    <a:pt x="578" y="26"/>
                    <a:pt x="366" y="20"/>
                    <a:pt x="254" y="17"/>
                  </a:cubicBezTo>
                  <a:cubicBezTo>
                    <a:pt x="142" y="14"/>
                    <a:pt x="80" y="10"/>
                    <a:pt x="40" y="10"/>
                  </a:cubicBezTo>
                  <a:cubicBezTo>
                    <a:pt x="0" y="10"/>
                    <a:pt x="20" y="16"/>
                    <a:pt x="16" y="19"/>
                  </a:cubicBezTo>
                  <a:cubicBezTo>
                    <a:pt x="12" y="22"/>
                    <a:pt x="14" y="23"/>
                    <a:pt x="14" y="29"/>
                  </a:cubicBezTo>
                  <a:cubicBezTo>
                    <a:pt x="14" y="35"/>
                    <a:pt x="14" y="36"/>
                    <a:pt x="14" y="56"/>
                  </a:cubicBezTo>
                  <a:cubicBezTo>
                    <a:pt x="14" y="76"/>
                    <a:pt x="12" y="115"/>
                    <a:pt x="13" y="151"/>
                  </a:cubicBezTo>
                  <a:cubicBezTo>
                    <a:pt x="14" y="187"/>
                    <a:pt x="16" y="246"/>
                    <a:pt x="17" y="274"/>
                  </a:cubicBezTo>
                  <a:cubicBezTo>
                    <a:pt x="18" y="302"/>
                    <a:pt x="15" y="312"/>
                    <a:pt x="16" y="319"/>
                  </a:cubicBezTo>
                  <a:cubicBezTo>
                    <a:pt x="17" y="326"/>
                    <a:pt x="23" y="317"/>
                    <a:pt x="25" y="317"/>
                  </a:cubicBezTo>
                  <a:close/>
                </a:path>
              </a:pathLst>
            </a:custGeom>
            <a:gradFill rotWithShape="1">
              <a:gsLst>
                <a:gs pos="0">
                  <a:srgbClr val="09BFFF">
                    <a:alpha val="75999"/>
                  </a:srgbClr>
                </a:gs>
                <a:gs pos="50000">
                  <a:srgbClr val="E1FFFF">
                    <a:alpha val="23000"/>
                  </a:srgbClr>
                </a:gs>
                <a:gs pos="100000">
                  <a:srgbClr val="09BFFF">
                    <a:alpha val="75999"/>
                  </a:srgbClr>
                </a:gs>
              </a:gsLst>
              <a:lin ang="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276" name="Freeform 36"/>
            <p:cNvSpPr>
              <a:spLocks/>
            </p:cNvSpPr>
            <p:nvPr/>
          </p:nvSpPr>
          <p:spPr bwMode="auto">
            <a:xfrm>
              <a:off x="1795" y="2434"/>
              <a:ext cx="1131" cy="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70" y="16"/>
                </a:cxn>
                <a:cxn ang="0">
                  <a:pos x="740" y="2"/>
                </a:cxn>
              </a:cxnLst>
              <a:rect l="0" t="0" r="r" b="b"/>
              <a:pathLst>
                <a:path w="740" h="16">
                  <a:moveTo>
                    <a:pt x="0" y="0"/>
                  </a:moveTo>
                  <a:cubicBezTo>
                    <a:pt x="62" y="2"/>
                    <a:pt x="247" y="16"/>
                    <a:pt x="370" y="16"/>
                  </a:cubicBezTo>
                  <a:cubicBezTo>
                    <a:pt x="493" y="16"/>
                    <a:pt x="663" y="5"/>
                    <a:pt x="740" y="2"/>
                  </a:cubicBezTo>
                </a:path>
              </a:pathLst>
            </a:custGeom>
            <a:gradFill rotWithShape="1">
              <a:gsLst>
                <a:gs pos="0">
                  <a:srgbClr val="66FFFF">
                    <a:alpha val="75999"/>
                  </a:srgbClr>
                </a:gs>
                <a:gs pos="50000">
                  <a:srgbClr val="E1FFFF">
                    <a:alpha val="69000"/>
                  </a:srgbClr>
                </a:gs>
                <a:gs pos="100000">
                  <a:srgbClr val="66FFFF">
                    <a:alpha val="75999"/>
                  </a:srgbClr>
                </a:gs>
              </a:gsLst>
              <a:lin ang="0" scaled="1"/>
            </a:gradFill>
            <a:ln w="9525" cap="flat">
              <a:solidFill>
                <a:srgbClr val="0099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7" name="Group 37"/>
          <p:cNvGrpSpPr>
            <a:grpSpLocks/>
          </p:cNvGrpSpPr>
          <p:nvPr/>
        </p:nvGrpSpPr>
        <p:grpSpPr bwMode="auto">
          <a:xfrm>
            <a:off x="6159351" y="4797425"/>
            <a:ext cx="1568450" cy="479425"/>
            <a:chOff x="1781" y="2099"/>
            <a:chExt cx="1172" cy="348"/>
          </a:xfrm>
        </p:grpSpPr>
        <p:sp>
          <p:nvSpPr>
            <p:cNvPr id="10278" name="Freeform 38"/>
            <p:cNvSpPr>
              <a:spLocks/>
            </p:cNvSpPr>
            <p:nvPr/>
          </p:nvSpPr>
          <p:spPr bwMode="auto">
            <a:xfrm>
              <a:off x="1781" y="2099"/>
              <a:ext cx="1172" cy="348"/>
            </a:xfrm>
            <a:custGeom>
              <a:avLst/>
              <a:gdLst/>
              <a:ahLst/>
              <a:cxnLst>
                <a:cxn ang="0">
                  <a:pos x="13" y="330"/>
                </a:cxn>
                <a:cxn ang="0">
                  <a:pos x="63" y="334"/>
                </a:cxn>
                <a:cxn ang="0">
                  <a:pos x="180" y="339"/>
                </a:cxn>
                <a:cxn ang="0">
                  <a:pos x="346" y="339"/>
                </a:cxn>
                <a:cxn ang="0">
                  <a:pos x="553" y="348"/>
                </a:cxn>
                <a:cxn ang="0">
                  <a:pos x="924" y="340"/>
                </a:cxn>
                <a:cxn ang="0">
                  <a:pos x="1135" y="339"/>
                </a:cxn>
                <a:cxn ang="0">
                  <a:pos x="1147" y="339"/>
                </a:cxn>
                <a:cxn ang="0">
                  <a:pos x="1147" y="310"/>
                </a:cxn>
                <a:cxn ang="0">
                  <a:pos x="1143" y="250"/>
                </a:cxn>
                <a:cxn ang="0">
                  <a:pos x="1134" y="43"/>
                </a:cxn>
                <a:cxn ang="0">
                  <a:pos x="1129" y="7"/>
                </a:cxn>
                <a:cxn ang="0">
                  <a:pos x="1112" y="0"/>
                </a:cxn>
                <a:cxn ang="0">
                  <a:pos x="1069" y="4"/>
                </a:cxn>
                <a:cxn ang="0">
                  <a:pos x="718" y="7"/>
                </a:cxn>
                <a:cxn ang="0">
                  <a:pos x="287" y="7"/>
                </a:cxn>
                <a:cxn ang="0">
                  <a:pos x="44" y="9"/>
                </a:cxn>
                <a:cxn ang="0">
                  <a:pos x="17" y="15"/>
                </a:cxn>
                <a:cxn ang="0">
                  <a:pos x="15" y="25"/>
                </a:cxn>
                <a:cxn ang="0">
                  <a:pos x="17" y="41"/>
                </a:cxn>
                <a:cxn ang="0">
                  <a:pos x="12" y="146"/>
                </a:cxn>
                <a:cxn ang="0">
                  <a:pos x="13" y="276"/>
                </a:cxn>
                <a:cxn ang="0">
                  <a:pos x="13" y="313"/>
                </a:cxn>
                <a:cxn ang="0">
                  <a:pos x="13" y="330"/>
                </a:cxn>
              </a:cxnLst>
              <a:rect l="0" t="0" r="r" b="b"/>
              <a:pathLst>
                <a:path w="1172" h="348">
                  <a:moveTo>
                    <a:pt x="13" y="330"/>
                  </a:moveTo>
                  <a:cubicBezTo>
                    <a:pt x="21" y="333"/>
                    <a:pt x="35" y="333"/>
                    <a:pt x="63" y="334"/>
                  </a:cubicBezTo>
                  <a:cubicBezTo>
                    <a:pt x="91" y="335"/>
                    <a:pt x="133" y="338"/>
                    <a:pt x="180" y="339"/>
                  </a:cubicBezTo>
                  <a:cubicBezTo>
                    <a:pt x="227" y="340"/>
                    <a:pt x="284" y="338"/>
                    <a:pt x="346" y="339"/>
                  </a:cubicBezTo>
                  <a:cubicBezTo>
                    <a:pt x="408" y="340"/>
                    <a:pt x="457" y="348"/>
                    <a:pt x="553" y="348"/>
                  </a:cubicBezTo>
                  <a:cubicBezTo>
                    <a:pt x="649" y="348"/>
                    <a:pt x="827" y="341"/>
                    <a:pt x="924" y="340"/>
                  </a:cubicBezTo>
                  <a:cubicBezTo>
                    <a:pt x="1021" y="339"/>
                    <a:pt x="1098" y="339"/>
                    <a:pt x="1135" y="339"/>
                  </a:cubicBezTo>
                  <a:cubicBezTo>
                    <a:pt x="1172" y="339"/>
                    <a:pt x="1145" y="344"/>
                    <a:pt x="1147" y="339"/>
                  </a:cubicBezTo>
                  <a:cubicBezTo>
                    <a:pt x="1149" y="334"/>
                    <a:pt x="1148" y="325"/>
                    <a:pt x="1147" y="310"/>
                  </a:cubicBezTo>
                  <a:cubicBezTo>
                    <a:pt x="1146" y="295"/>
                    <a:pt x="1145" y="294"/>
                    <a:pt x="1143" y="250"/>
                  </a:cubicBezTo>
                  <a:cubicBezTo>
                    <a:pt x="1141" y="206"/>
                    <a:pt x="1136" y="83"/>
                    <a:pt x="1134" y="43"/>
                  </a:cubicBezTo>
                  <a:cubicBezTo>
                    <a:pt x="1132" y="3"/>
                    <a:pt x="1133" y="14"/>
                    <a:pt x="1129" y="7"/>
                  </a:cubicBezTo>
                  <a:cubicBezTo>
                    <a:pt x="1125" y="0"/>
                    <a:pt x="1121" y="0"/>
                    <a:pt x="1112" y="0"/>
                  </a:cubicBezTo>
                  <a:cubicBezTo>
                    <a:pt x="1103" y="0"/>
                    <a:pt x="1135" y="3"/>
                    <a:pt x="1069" y="4"/>
                  </a:cubicBezTo>
                  <a:cubicBezTo>
                    <a:pt x="1004" y="5"/>
                    <a:pt x="848" y="7"/>
                    <a:pt x="718" y="7"/>
                  </a:cubicBezTo>
                  <a:cubicBezTo>
                    <a:pt x="588" y="7"/>
                    <a:pt x="399" y="7"/>
                    <a:pt x="287" y="7"/>
                  </a:cubicBezTo>
                  <a:cubicBezTo>
                    <a:pt x="176" y="7"/>
                    <a:pt x="89" y="8"/>
                    <a:pt x="44" y="9"/>
                  </a:cubicBezTo>
                  <a:cubicBezTo>
                    <a:pt x="0" y="10"/>
                    <a:pt x="21" y="12"/>
                    <a:pt x="17" y="15"/>
                  </a:cubicBezTo>
                  <a:cubicBezTo>
                    <a:pt x="12" y="17"/>
                    <a:pt x="15" y="21"/>
                    <a:pt x="15" y="25"/>
                  </a:cubicBezTo>
                  <a:cubicBezTo>
                    <a:pt x="15" y="30"/>
                    <a:pt x="17" y="21"/>
                    <a:pt x="17" y="41"/>
                  </a:cubicBezTo>
                  <a:cubicBezTo>
                    <a:pt x="17" y="62"/>
                    <a:pt x="13" y="107"/>
                    <a:pt x="12" y="146"/>
                  </a:cubicBezTo>
                  <a:cubicBezTo>
                    <a:pt x="11" y="185"/>
                    <a:pt x="13" y="248"/>
                    <a:pt x="13" y="276"/>
                  </a:cubicBezTo>
                  <a:cubicBezTo>
                    <a:pt x="13" y="304"/>
                    <a:pt x="13" y="304"/>
                    <a:pt x="13" y="313"/>
                  </a:cubicBezTo>
                  <a:cubicBezTo>
                    <a:pt x="13" y="322"/>
                    <a:pt x="7" y="327"/>
                    <a:pt x="13" y="330"/>
                  </a:cubicBezTo>
                  <a:close/>
                </a:path>
              </a:pathLst>
            </a:custGeom>
            <a:gradFill rotWithShape="1">
              <a:gsLst>
                <a:gs pos="0">
                  <a:srgbClr val="09BFFF">
                    <a:alpha val="75999"/>
                  </a:srgbClr>
                </a:gs>
                <a:gs pos="50000">
                  <a:srgbClr val="E1FFFF">
                    <a:alpha val="27000"/>
                  </a:srgbClr>
                </a:gs>
                <a:gs pos="100000">
                  <a:srgbClr val="09BFFF">
                    <a:alpha val="75999"/>
                  </a:srgbClr>
                </a:gs>
              </a:gsLst>
              <a:lin ang="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279" name="Freeform 39"/>
            <p:cNvSpPr>
              <a:spLocks/>
            </p:cNvSpPr>
            <p:nvPr/>
          </p:nvSpPr>
          <p:spPr bwMode="auto">
            <a:xfrm>
              <a:off x="1793" y="2104"/>
              <a:ext cx="1131" cy="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70" y="16"/>
                </a:cxn>
                <a:cxn ang="0">
                  <a:pos x="740" y="2"/>
                </a:cxn>
              </a:cxnLst>
              <a:rect l="0" t="0" r="r" b="b"/>
              <a:pathLst>
                <a:path w="740" h="16">
                  <a:moveTo>
                    <a:pt x="0" y="0"/>
                  </a:moveTo>
                  <a:cubicBezTo>
                    <a:pt x="62" y="2"/>
                    <a:pt x="247" y="16"/>
                    <a:pt x="370" y="16"/>
                  </a:cubicBezTo>
                  <a:cubicBezTo>
                    <a:pt x="493" y="16"/>
                    <a:pt x="663" y="5"/>
                    <a:pt x="740" y="2"/>
                  </a:cubicBezTo>
                </a:path>
              </a:pathLst>
            </a:custGeom>
            <a:gradFill rotWithShape="1">
              <a:gsLst>
                <a:gs pos="0">
                  <a:srgbClr val="66FFFF">
                    <a:alpha val="75999"/>
                  </a:srgbClr>
                </a:gs>
                <a:gs pos="50000">
                  <a:srgbClr val="E1FFFF">
                    <a:alpha val="69000"/>
                  </a:srgbClr>
                </a:gs>
                <a:gs pos="100000">
                  <a:srgbClr val="66FFFF">
                    <a:alpha val="75999"/>
                  </a:srgbClr>
                </a:gs>
              </a:gsLst>
              <a:lin ang="0" scaled="1"/>
            </a:gradFill>
            <a:ln w="9525" cap="flat">
              <a:solidFill>
                <a:srgbClr val="0099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280" name="Arc 40"/>
          <p:cNvSpPr>
            <a:spLocks/>
          </p:cNvSpPr>
          <p:nvPr/>
        </p:nvSpPr>
        <p:spPr bwMode="auto">
          <a:xfrm flipV="1">
            <a:off x="6397476" y="3930650"/>
            <a:ext cx="1033463" cy="136525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63 w 43200"/>
              <a:gd name="T1" fmla="*/ 23250 h 23480"/>
              <a:gd name="T2" fmla="*/ 43118 w 43200"/>
              <a:gd name="T3" fmla="*/ 23480 h 23480"/>
              <a:gd name="T4" fmla="*/ 21600 w 43200"/>
              <a:gd name="T5" fmla="*/ 21600 h 23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3480" fill="none" extrusionOk="0">
                <a:moveTo>
                  <a:pt x="63" y="23249"/>
                </a:moveTo>
                <a:cubicBezTo>
                  <a:pt x="21" y="22700"/>
                  <a:pt x="0" y="22150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227"/>
                  <a:pt x="43172" y="22854"/>
                  <a:pt x="43118" y="23480"/>
                </a:cubicBezTo>
              </a:path>
              <a:path w="43200" h="23480" stroke="0" extrusionOk="0">
                <a:moveTo>
                  <a:pt x="63" y="23249"/>
                </a:moveTo>
                <a:cubicBezTo>
                  <a:pt x="21" y="22700"/>
                  <a:pt x="0" y="22150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227"/>
                  <a:pt x="43172" y="22854"/>
                  <a:pt x="43118" y="23480"/>
                </a:cubicBezTo>
                <a:lnTo>
                  <a:pt x="21600" y="21600"/>
                </a:lnTo>
                <a:close/>
              </a:path>
            </a:pathLst>
          </a:custGeom>
          <a:noFill/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81" name="Freeform 41"/>
          <p:cNvSpPr>
            <a:spLocks/>
          </p:cNvSpPr>
          <p:nvPr/>
        </p:nvSpPr>
        <p:spPr bwMode="auto">
          <a:xfrm>
            <a:off x="6549876" y="4300538"/>
            <a:ext cx="730250" cy="476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54" y="26"/>
              </a:cxn>
              <a:cxn ang="0">
                <a:pos x="374" y="32"/>
              </a:cxn>
              <a:cxn ang="0">
                <a:pos x="546" y="6"/>
              </a:cxn>
            </a:cxnLst>
            <a:rect l="0" t="0" r="r" b="b"/>
            <a:pathLst>
              <a:path w="546" h="35">
                <a:moveTo>
                  <a:pt x="0" y="0"/>
                </a:moveTo>
                <a:cubicBezTo>
                  <a:pt x="26" y="4"/>
                  <a:pt x="92" y="21"/>
                  <a:pt x="154" y="26"/>
                </a:cubicBezTo>
                <a:cubicBezTo>
                  <a:pt x="216" y="31"/>
                  <a:pt x="309" y="35"/>
                  <a:pt x="374" y="32"/>
                </a:cubicBezTo>
                <a:cubicBezTo>
                  <a:pt x="439" y="29"/>
                  <a:pt x="510" y="11"/>
                  <a:pt x="546" y="6"/>
                </a:cubicBezTo>
              </a:path>
            </a:pathLst>
          </a:custGeom>
          <a:noFill/>
          <a:ln w="9525" cap="rnd">
            <a:solidFill>
              <a:schemeClr val="accent2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18" name="Group 43"/>
          <p:cNvGrpSpPr>
            <a:grpSpLocks/>
          </p:cNvGrpSpPr>
          <p:nvPr/>
        </p:nvGrpSpPr>
        <p:grpSpPr bwMode="auto">
          <a:xfrm>
            <a:off x="6164114" y="5673725"/>
            <a:ext cx="1563687" cy="514350"/>
            <a:chOff x="1781" y="2734"/>
            <a:chExt cx="1168" cy="373"/>
          </a:xfrm>
        </p:grpSpPr>
        <p:sp>
          <p:nvSpPr>
            <p:cNvPr id="10284" name="Freeform 44"/>
            <p:cNvSpPr>
              <a:spLocks/>
            </p:cNvSpPr>
            <p:nvPr/>
          </p:nvSpPr>
          <p:spPr bwMode="auto">
            <a:xfrm>
              <a:off x="1781" y="2734"/>
              <a:ext cx="1168" cy="373"/>
            </a:xfrm>
            <a:custGeom>
              <a:avLst/>
              <a:gdLst/>
              <a:ahLst/>
              <a:cxnLst>
                <a:cxn ang="0">
                  <a:pos x="22" y="352"/>
                </a:cxn>
                <a:cxn ang="0">
                  <a:pos x="84" y="352"/>
                </a:cxn>
                <a:cxn ang="0">
                  <a:pos x="217" y="358"/>
                </a:cxn>
                <a:cxn ang="0">
                  <a:pos x="553" y="362"/>
                </a:cxn>
                <a:cxn ang="0">
                  <a:pos x="928" y="356"/>
                </a:cxn>
                <a:cxn ang="0">
                  <a:pos x="1131" y="352"/>
                </a:cxn>
                <a:cxn ang="0">
                  <a:pos x="1153" y="352"/>
                </a:cxn>
                <a:cxn ang="0">
                  <a:pos x="1157" y="323"/>
                </a:cxn>
                <a:cxn ang="0">
                  <a:pos x="1152" y="50"/>
                </a:cxn>
                <a:cxn ang="0">
                  <a:pos x="1150" y="23"/>
                </a:cxn>
                <a:cxn ang="0">
                  <a:pos x="1116" y="23"/>
                </a:cxn>
                <a:cxn ang="0">
                  <a:pos x="1072" y="22"/>
                </a:cxn>
                <a:cxn ang="0">
                  <a:pos x="722" y="31"/>
                </a:cxn>
                <a:cxn ang="0">
                  <a:pos x="291" y="22"/>
                </a:cxn>
                <a:cxn ang="0">
                  <a:pos x="46" y="16"/>
                </a:cxn>
                <a:cxn ang="0">
                  <a:pos x="13" y="17"/>
                </a:cxn>
                <a:cxn ang="0">
                  <a:pos x="13" y="47"/>
                </a:cxn>
                <a:cxn ang="0">
                  <a:pos x="15" y="79"/>
                </a:cxn>
                <a:cxn ang="0">
                  <a:pos x="16" y="166"/>
                </a:cxn>
                <a:cxn ang="0">
                  <a:pos x="21" y="293"/>
                </a:cxn>
                <a:cxn ang="0">
                  <a:pos x="21" y="326"/>
                </a:cxn>
                <a:cxn ang="0">
                  <a:pos x="22" y="352"/>
                </a:cxn>
              </a:cxnLst>
              <a:rect l="0" t="0" r="r" b="b"/>
              <a:pathLst>
                <a:path w="1168" h="373">
                  <a:moveTo>
                    <a:pt x="22" y="352"/>
                  </a:moveTo>
                  <a:cubicBezTo>
                    <a:pt x="32" y="356"/>
                    <a:pt x="52" y="351"/>
                    <a:pt x="84" y="352"/>
                  </a:cubicBezTo>
                  <a:cubicBezTo>
                    <a:pt x="116" y="353"/>
                    <a:pt x="139" y="356"/>
                    <a:pt x="217" y="358"/>
                  </a:cubicBezTo>
                  <a:cubicBezTo>
                    <a:pt x="295" y="360"/>
                    <a:pt x="435" y="362"/>
                    <a:pt x="553" y="362"/>
                  </a:cubicBezTo>
                  <a:cubicBezTo>
                    <a:pt x="671" y="362"/>
                    <a:pt x="832" y="358"/>
                    <a:pt x="928" y="356"/>
                  </a:cubicBezTo>
                  <a:cubicBezTo>
                    <a:pt x="1024" y="354"/>
                    <a:pt x="1094" y="353"/>
                    <a:pt x="1131" y="352"/>
                  </a:cubicBezTo>
                  <a:cubicBezTo>
                    <a:pt x="1168" y="351"/>
                    <a:pt x="1149" y="357"/>
                    <a:pt x="1153" y="352"/>
                  </a:cubicBezTo>
                  <a:cubicBezTo>
                    <a:pt x="1157" y="347"/>
                    <a:pt x="1157" y="373"/>
                    <a:pt x="1157" y="323"/>
                  </a:cubicBezTo>
                  <a:cubicBezTo>
                    <a:pt x="1157" y="273"/>
                    <a:pt x="1153" y="100"/>
                    <a:pt x="1152" y="50"/>
                  </a:cubicBezTo>
                  <a:cubicBezTo>
                    <a:pt x="1151" y="0"/>
                    <a:pt x="1156" y="28"/>
                    <a:pt x="1150" y="23"/>
                  </a:cubicBezTo>
                  <a:cubicBezTo>
                    <a:pt x="1144" y="18"/>
                    <a:pt x="1129" y="23"/>
                    <a:pt x="1116" y="23"/>
                  </a:cubicBezTo>
                  <a:cubicBezTo>
                    <a:pt x="1103" y="23"/>
                    <a:pt x="1138" y="21"/>
                    <a:pt x="1072" y="22"/>
                  </a:cubicBezTo>
                  <a:cubicBezTo>
                    <a:pt x="1006" y="23"/>
                    <a:pt x="852" y="31"/>
                    <a:pt x="722" y="31"/>
                  </a:cubicBezTo>
                  <a:cubicBezTo>
                    <a:pt x="592" y="31"/>
                    <a:pt x="404" y="24"/>
                    <a:pt x="291" y="22"/>
                  </a:cubicBezTo>
                  <a:cubicBezTo>
                    <a:pt x="178" y="20"/>
                    <a:pt x="92" y="17"/>
                    <a:pt x="46" y="16"/>
                  </a:cubicBezTo>
                  <a:cubicBezTo>
                    <a:pt x="0" y="15"/>
                    <a:pt x="19" y="12"/>
                    <a:pt x="13" y="17"/>
                  </a:cubicBezTo>
                  <a:cubicBezTo>
                    <a:pt x="7" y="22"/>
                    <a:pt x="13" y="37"/>
                    <a:pt x="13" y="47"/>
                  </a:cubicBezTo>
                  <a:cubicBezTo>
                    <a:pt x="13" y="57"/>
                    <a:pt x="15" y="59"/>
                    <a:pt x="15" y="79"/>
                  </a:cubicBezTo>
                  <a:cubicBezTo>
                    <a:pt x="15" y="99"/>
                    <a:pt x="15" y="130"/>
                    <a:pt x="16" y="166"/>
                  </a:cubicBezTo>
                  <a:cubicBezTo>
                    <a:pt x="17" y="202"/>
                    <a:pt x="20" y="266"/>
                    <a:pt x="21" y="293"/>
                  </a:cubicBezTo>
                  <a:cubicBezTo>
                    <a:pt x="22" y="320"/>
                    <a:pt x="21" y="316"/>
                    <a:pt x="21" y="326"/>
                  </a:cubicBezTo>
                  <a:cubicBezTo>
                    <a:pt x="21" y="336"/>
                    <a:pt x="12" y="348"/>
                    <a:pt x="22" y="352"/>
                  </a:cubicBezTo>
                  <a:close/>
                </a:path>
              </a:pathLst>
            </a:custGeom>
            <a:gradFill rotWithShape="1">
              <a:gsLst>
                <a:gs pos="0">
                  <a:srgbClr val="09BFFF">
                    <a:alpha val="75999"/>
                  </a:srgbClr>
                </a:gs>
                <a:gs pos="50000">
                  <a:srgbClr val="E1FFFF">
                    <a:alpha val="23000"/>
                  </a:srgbClr>
                </a:gs>
                <a:gs pos="100000">
                  <a:srgbClr val="09BFFF">
                    <a:alpha val="75999"/>
                  </a:srgbClr>
                </a:gs>
              </a:gsLst>
              <a:lin ang="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285" name="Freeform 45"/>
            <p:cNvSpPr>
              <a:spLocks/>
            </p:cNvSpPr>
            <p:nvPr/>
          </p:nvSpPr>
          <p:spPr bwMode="auto">
            <a:xfrm>
              <a:off x="1803" y="2747"/>
              <a:ext cx="1131" cy="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70" y="16"/>
                </a:cxn>
                <a:cxn ang="0">
                  <a:pos x="740" y="2"/>
                </a:cxn>
              </a:cxnLst>
              <a:rect l="0" t="0" r="r" b="b"/>
              <a:pathLst>
                <a:path w="740" h="16">
                  <a:moveTo>
                    <a:pt x="0" y="0"/>
                  </a:moveTo>
                  <a:cubicBezTo>
                    <a:pt x="62" y="2"/>
                    <a:pt x="247" y="16"/>
                    <a:pt x="370" y="16"/>
                  </a:cubicBezTo>
                  <a:cubicBezTo>
                    <a:pt x="493" y="16"/>
                    <a:pt x="663" y="5"/>
                    <a:pt x="740" y="2"/>
                  </a:cubicBezTo>
                </a:path>
              </a:pathLst>
            </a:custGeom>
            <a:gradFill rotWithShape="1">
              <a:gsLst>
                <a:gs pos="0">
                  <a:srgbClr val="66FFFF">
                    <a:alpha val="75999"/>
                  </a:srgbClr>
                </a:gs>
                <a:gs pos="50000">
                  <a:srgbClr val="E1FFFF">
                    <a:alpha val="69000"/>
                  </a:srgbClr>
                </a:gs>
                <a:gs pos="100000">
                  <a:srgbClr val="66FFFF">
                    <a:alpha val="75999"/>
                  </a:srgbClr>
                </a:gs>
              </a:gsLst>
              <a:lin ang="0" scaled="1"/>
            </a:gradFill>
            <a:ln w="9525" cap="flat">
              <a:solidFill>
                <a:srgbClr val="0099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286" name="Oval 46"/>
          <p:cNvSpPr>
            <a:spLocks noChangeArrowheads="1"/>
          </p:cNvSpPr>
          <p:nvPr/>
        </p:nvSpPr>
        <p:spPr bwMode="auto">
          <a:xfrm>
            <a:off x="563563" y="6019800"/>
            <a:ext cx="2663825" cy="304800"/>
          </a:xfrm>
          <a:prstGeom prst="ellipse">
            <a:avLst/>
          </a:prstGeom>
          <a:gradFill rotWithShape="1">
            <a:gsLst>
              <a:gs pos="0">
                <a:schemeClr val="bg1">
                  <a:alpha val="59000"/>
                </a:schemeClr>
              </a:gs>
              <a:gs pos="100000">
                <a:srgbClr val="0099FF">
                  <a:alpha val="67999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57BB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9" name="Group 50"/>
          <p:cNvGrpSpPr>
            <a:grpSpLocks/>
          </p:cNvGrpSpPr>
          <p:nvPr/>
        </p:nvGrpSpPr>
        <p:grpSpPr bwMode="auto">
          <a:xfrm>
            <a:off x="539750" y="6172200"/>
            <a:ext cx="2706688" cy="488950"/>
            <a:chOff x="296" y="3939"/>
            <a:chExt cx="1705" cy="212"/>
          </a:xfrm>
        </p:grpSpPr>
        <p:sp>
          <p:nvSpPr>
            <p:cNvPr id="10291" name="Freeform 51"/>
            <p:cNvSpPr>
              <a:spLocks/>
            </p:cNvSpPr>
            <p:nvPr/>
          </p:nvSpPr>
          <p:spPr bwMode="auto">
            <a:xfrm>
              <a:off x="296" y="3943"/>
              <a:ext cx="1700" cy="208"/>
            </a:xfrm>
            <a:custGeom>
              <a:avLst/>
              <a:gdLst/>
              <a:ahLst/>
              <a:cxnLst>
                <a:cxn ang="0">
                  <a:pos x="146" y="154"/>
                </a:cxn>
                <a:cxn ang="0">
                  <a:pos x="232" y="164"/>
                </a:cxn>
                <a:cxn ang="0">
                  <a:pos x="403" y="185"/>
                </a:cxn>
                <a:cxn ang="0">
                  <a:pos x="781" y="206"/>
                </a:cxn>
                <a:cxn ang="0">
                  <a:pos x="1192" y="197"/>
                </a:cxn>
                <a:cxn ang="0">
                  <a:pos x="1440" y="164"/>
                </a:cxn>
                <a:cxn ang="0">
                  <a:pos x="1646" y="126"/>
                </a:cxn>
                <a:cxn ang="0">
                  <a:pos x="1675" y="92"/>
                </a:cxn>
                <a:cxn ang="0">
                  <a:pos x="1693" y="71"/>
                </a:cxn>
                <a:cxn ang="0">
                  <a:pos x="1695" y="36"/>
                </a:cxn>
                <a:cxn ang="0">
                  <a:pos x="1695" y="36"/>
                </a:cxn>
                <a:cxn ang="0">
                  <a:pos x="1696" y="5"/>
                </a:cxn>
                <a:cxn ang="0">
                  <a:pos x="1669" y="14"/>
                </a:cxn>
                <a:cxn ang="0">
                  <a:pos x="1534" y="42"/>
                </a:cxn>
                <a:cxn ang="0">
                  <a:pos x="1205" y="56"/>
                </a:cxn>
                <a:cxn ang="0">
                  <a:pos x="939" y="61"/>
                </a:cxn>
                <a:cxn ang="0">
                  <a:pos x="803" y="62"/>
                </a:cxn>
                <a:cxn ang="0">
                  <a:pos x="319" y="50"/>
                </a:cxn>
                <a:cxn ang="0">
                  <a:pos x="91" y="11"/>
                </a:cxn>
                <a:cxn ang="0">
                  <a:pos x="40" y="8"/>
                </a:cxn>
                <a:cxn ang="0">
                  <a:pos x="4" y="59"/>
                </a:cxn>
                <a:cxn ang="0">
                  <a:pos x="13" y="83"/>
                </a:cxn>
                <a:cxn ang="0">
                  <a:pos x="23" y="101"/>
                </a:cxn>
                <a:cxn ang="0">
                  <a:pos x="49" y="122"/>
                </a:cxn>
                <a:cxn ang="0">
                  <a:pos x="100" y="137"/>
                </a:cxn>
                <a:cxn ang="0">
                  <a:pos x="146" y="154"/>
                </a:cxn>
              </a:cxnLst>
              <a:rect l="0" t="0" r="r" b="b"/>
              <a:pathLst>
                <a:path w="1700" h="208">
                  <a:moveTo>
                    <a:pt x="146" y="154"/>
                  </a:moveTo>
                  <a:cubicBezTo>
                    <a:pt x="175" y="155"/>
                    <a:pt x="189" y="159"/>
                    <a:pt x="232" y="164"/>
                  </a:cubicBezTo>
                  <a:cubicBezTo>
                    <a:pt x="275" y="169"/>
                    <a:pt x="312" y="178"/>
                    <a:pt x="403" y="185"/>
                  </a:cubicBezTo>
                  <a:cubicBezTo>
                    <a:pt x="494" y="192"/>
                    <a:pt x="650" y="204"/>
                    <a:pt x="781" y="206"/>
                  </a:cubicBezTo>
                  <a:cubicBezTo>
                    <a:pt x="912" y="208"/>
                    <a:pt x="1082" y="204"/>
                    <a:pt x="1192" y="197"/>
                  </a:cubicBezTo>
                  <a:cubicBezTo>
                    <a:pt x="1302" y="190"/>
                    <a:pt x="1364" y="176"/>
                    <a:pt x="1440" y="164"/>
                  </a:cubicBezTo>
                  <a:cubicBezTo>
                    <a:pt x="1516" y="152"/>
                    <a:pt x="1607" y="138"/>
                    <a:pt x="1646" y="126"/>
                  </a:cubicBezTo>
                  <a:cubicBezTo>
                    <a:pt x="1685" y="114"/>
                    <a:pt x="1667" y="101"/>
                    <a:pt x="1675" y="92"/>
                  </a:cubicBezTo>
                  <a:cubicBezTo>
                    <a:pt x="1683" y="83"/>
                    <a:pt x="1690" y="80"/>
                    <a:pt x="1693" y="71"/>
                  </a:cubicBezTo>
                  <a:cubicBezTo>
                    <a:pt x="1696" y="62"/>
                    <a:pt x="1695" y="42"/>
                    <a:pt x="1695" y="36"/>
                  </a:cubicBezTo>
                  <a:cubicBezTo>
                    <a:pt x="1695" y="30"/>
                    <a:pt x="1695" y="41"/>
                    <a:pt x="1695" y="36"/>
                  </a:cubicBezTo>
                  <a:cubicBezTo>
                    <a:pt x="1695" y="31"/>
                    <a:pt x="1700" y="9"/>
                    <a:pt x="1696" y="5"/>
                  </a:cubicBezTo>
                  <a:cubicBezTo>
                    <a:pt x="1692" y="1"/>
                    <a:pt x="1696" y="8"/>
                    <a:pt x="1669" y="14"/>
                  </a:cubicBezTo>
                  <a:cubicBezTo>
                    <a:pt x="1642" y="20"/>
                    <a:pt x="1611" y="35"/>
                    <a:pt x="1534" y="42"/>
                  </a:cubicBezTo>
                  <a:cubicBezTo>
                    <a:pt x="1457" y="49"/>
                    <a:pt x="1304" y="53"/>
                    <a:pt x="1205" y="56"/>
                  </a:cubicBezTo>
                  <a:cubicBezTo>
                    <a:pt x="1106" y="59"/>
                    <a:pt x="1006" y="60"/>
                    <a:pt x="939" y="61"/>
                  </a:cubicBezTo>
                  <a:cubicBezTo>
                    <a:pt x="872" y="62"/>
                    <a:pt x="906" y="64"/>
                    <a:pt x="803" y="62"/>
                  </a:cubicBezTo>
                  <a:cubicBezTo>
                    <a:pt x="700" y="60"/>
                    <a:pt x="438" y="59"/>
                    <a:pt x="319" y="50"/>
                  </a:cubicBezTo>
                  <a:cubicBezTo>
                    <a:pt x="200" y="41"/>
                    <a:pt x="137" y="18"/>
                    <a:pt x="91" y="11"/>
                  </a:cubicBezTo>
                  <a:cubicBezTo>
                    <a:pt x="45" y="4"/>
                    <a:pt x="54" y="0"/>
                    <a:pt x="40" y="8"/>
                  </a:cubicBezTo>
                  <a:cubicBezTo>
                    <a:pt x="26" y="16"/>
                    <a:pt x="8" y="47"/>
                    <a:pt x="4" y="59"/>
                  </a:cubicBezTo>
                  <a:cubicBezTo>
                    <a:pt x="0" y="71"/>
                    <a:pt x="10" y="76"/>
                    <a:pt x="13" y="83"/>
                  </a:cubicBezTo>
                  <a:cubicBezTo>
                    <a:pt x="16" y="90"/>
                    <a:pt x="17" y="95"/>
                    <a:pt x="23" y="101"/>
                  </a:cubicBezTo>
                  <a:cubicBezTo>
                    <a:pt x="30" y="108"/>
                    <a:pt x="36" y="116"/>
                    <a:pt x="49" y="122"/>
                  </a:cubicBezTo>
                  <a:cubicBezTo>
                    <a:pt x="62" y="128"/>
                    <a:pt x="84" y="132"/>
                    <a:pt x="100" y="137"/>
                  </a:cubicBezTo>
                  <a:cubicBezTo>
                    <a:pt x="117" y="142"/>
                    <a:pt x="136" y="151"/>
                    <a:pt x="146" y="154"/>
                  </a:cubicBezTo>
                  <a:close/>
                </a:path>
              </a:pathLst>
            </a:custGeom>
            <a:gradFill rotWithShape="1">
              <a:gsLst>
                <a:gs pos="0">
                  <a:srgbClr val="0099FF">
                    <a:alpha val="69000"/>
                  </a:srgbClr>
                </a:gs>
                <a:gs pos="50000">
                  <a:srgbClr val="93D3FF">
                    <a:alpha val="78000"/>
                  </a:srgbClr>
                </a:gs>
                <a:gs pos="100000">
                  <a:srgbClr val="0099FF">
                    <a:alpha val="69000"/>
                  </a:srgbClr>
                </a:gs>
              </a:gsLst>
              <a:lin ang="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292" name="Freeform 52"/>
            <p:cNvSpPr>
              <a:spLocks/>
            </p:cNvSpPr>
            <p:nvPr/>
          </p:nvSpPr>
          <p:spPr bwMode="auto">
            <a:xfrm>
              <a:off x="327" y="3939"/>
              <a:ext cx="1674" cy="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7" y="39"/>
                </a:cxn>
                <a:cxn ang="0">
                  <a:pos x="543" y="63"/>
                </a:cxn>
                <a:cxn ang="0">
                  <a:pos x="1084" y="66"/>
                </a:cxn>
                <a:cxn ang="0">
                  <a:pos x="1416" y="48"/>
                </a:cxn>
                <a:cxn ang="0">
                  <a:pos x="1674" y="9"/>
                </a:cxn>
              </a:cxnLst>
              <a:rect l="0" t="0" r="r" b="b"/>
              <a:pathLst>
                <a:path w="1674" h="68">
                  <a:moveTo>
                    <a:pt x="0" y="0"/>
                  </a:moveTo>
                  <a:cubicBezTo>
                    <a:pt x="29" y="6"/>
                    <a:pt x="87" y="29"/>
                    <a:pt x="177" y="39"/>
                  </a:cubicBezTo>
                  <a:cubicBezTo>
                    <a:pt x="267" y="49"/>
                    <a:pt x="392" y="59"/>
                    <a:pt x="543" y="63"/>
                  </a:cubicBezTo>
                  <a:cubicBezTo>
                    <a:pt x="694" y="67"/>
                    <a:pt x="939" y="68"/>
                    <a:pt x="1084" y="66"/>
                  </a:cubicBezTo>
                  <a:cubicBezTo>
                    <a:pt x="1229" y="64"/>
                    <a:pt x="1318" y="57"/>
                    <a:pt x="1416" y="48"/>
                  </a:cubicBezTo>
                  <a:cubicBezTo>
                    <a:pt x="1514" y="39"/>
                    <a:pt x="1620" y="17"/>
                    <a:pt x="1674" y="9"/>
                  </a:cubicBezTo>
                </a:path>
              </a:pathLst>
            </a:custGeom>
            <a:noFill/>
            <a:ln w="19050" cap="flat" cmpd="sng">
              <a:solidFill>
                <a:srgbClr val="0000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0" name="Group 80"/>
          <p:cNvGrpSpPr>
            <a:grpSpLocks/>
          </p:cNvGrpSpPr>
          <p:nvPr/>
        </p:nvGrpSpPr>
        <p:grpSpPr bwMode="auto">
          <a:xfrm>
            <a:off x="538163" y="4033838"/>
            <a:ext cx="2728912" cy="461962"/>
            <a:chOff x="292" y="2411"/>
            <a:chExt cx="1719" cy="189"/>
          </a:xfrm>
        </p:grpSpPr>
        <p:sp>
          <p:nvSpPr>
            <p:cNvPr id="10321" name="Freeform 81"/>
            <p:cNvSpPr>
              <a:spLocks/>
            </p:cNvSpPr>
            <p:nvPr/>
          </p:nvSpPr>
          <p:spPr bwMode="auto">
            <a:xfrm>
              <a:off x="292" y="2411"/>
              <a:ext cx="1719" cy="189"/>
            </a:xfrm>
            <a:custGeom>
              <a:avLst/>
              <a:gdLst/>
              <a:ahLst/>
              <a:cxnLst>
                <a:cxn ang="0">
                  <a:pos x="139" y="168"/>
                </a:cxn>
                <a:cxn ang="0">
                  <a:pos x="221" y="171"/>
                </a:cxn>
                <a:cxn ang="0">
                  <a:pos x="389" y="178"/>
                </a:cxn>
                <a:cxn ang="0">
                  <a:pos x="826" y="188"/>
                </a:cxn>
                <a:cxn ang="0">
                  <a:pos x="1185" y="182"/>
                </a:cxn>
                <a:cxn ang="0">
                  <a:pos x="1545" y="161"/>
                </a:cxn>
                <a:cxn ang="0">
                  <a:pos x="1598" y="158"/>
                </a:cxn>
                <a:cxn ang="0">
                  <a:pos x="1652" y="158"/>
                </a:cxn>
                <a:cxn ang="0">
                  <a:pos x="1700" y="146"/>
                </a:cxn>
                <a:cxn ang="0">
                  <a:pos x="1706" y="50"/>
                </a:cxn>
                <a:cxn ang="0">
                  <a:pos x="1698" y="20"/>
                </a:cxn>
                <a:cxn ang="0">
                  <a:pos x="1700" y="5"/>
                </a:cxn>
                <a:cxn ang="0">
                  <a:pos x="1581" y="14"/>
                </a:cxn>
                <a:cxn ang="0">
                  <a:pos x="1306" y="28"/>
                </a:cxn>
                <a:cxn ang="0">
                  <a:pos x="1213" y="32"/>
                </a:cxn>
                <a:cxn ang="0">
                  <a:pos x="752" y="38"/>
                </a:cxn>
                <a:cxn ang="0">
                  <a:pos x="335" y="32"/>
                </a:cxn>
                <a:cxn ang="0">
                  <a:pos x="53" y="7"/>
                </a:cxn>
                <a:cxn ang="0">
                  <a:pos x="17" y="7"/>
                </a:cxn>
                <a:cxn ang="0">
                  <a:pos x="17" y="49"/>
                </a:cxn>
                <a:cxn ang="0">
                  <a:pos x="20" y="157"/>
                </a:cxn>
                <a:cxn ang="0">
                  <a:pos x="32" y="152"/>
                </a:cxn>
                <a:cxn ang="0">
                  <a:pos x="56" y="161"/>
                </a:cxn>
                <a:cxn ang="0">
                  <a:pos x="61" y="160"/>
                </a:cxn>
                <a:cxn ang="0">
                  <a:pos x="139" y="168"/>
                </a:cxn>
              </a:cxnLst>
              <a:rect l="0" t="0" r="r" b="b"/>
              <a:pathLst>
                <a:path w="1719" h="189">
                  <a:moveTo>
                    <a:pt x="139" y="168"/>
                  </a:moveTo>
                  <a:cubicBezTo>
                    <a:pt x="172" y="171"/>
                    <a:pt x="181" y="170"/>
                    <a:pt x="221" y="171"/>
                  </a:cubicBezTo>
                  <a:cubicBezTo>
                    <a:pt x="263" y="173"/>
                    <a:pt x="289" y="175"/>
                    <a:pt x="389" y="178"/>
                  </a:cubicBezTo>
                  <a:cubicBezTo>
                    <a:pt x="490" y="181"/>
                    <a:pt x="693" y="187"/>
                    <a:pt x="826" y="188"/>
                  </a:cubicBezTo>
                  <a:cubicBezTo>
                    <a:pt x="958" y="189"/>
                    <a:pt x="1065" y="186"/>
                    <a:pt x="1185" y="182"/>
                  </a:cubicBezTo>
                  <a:cubicBezTo>
                    <a:pt x="1305" y="178"/>
                    <a:pt x="1476" y="165"/>
                    <a:pt x="1545" y="161"/>
                  </a:cubicBezTo>
                  <a:cubicBezTo>
                    <a:pt x="1614" y="157"/>
                    <a:pt x="1580" y="158"/>
                    <a:pt x="1598" y="158"/>
                  </a:cubicBezTo>
                  <a:cubicBezTo>
                    <a:pt x="1616" y="158"/>
                    <a:pt x="1635" y="160"/>
                    <a:pt x="1652" y="158"/>
                  </a:cubicBezTo>
                  <a:cubicBezTo>
                    <a:pt x="1669" y="156"/>
                    <a:pt x="1691" y="164"/>
                    <a:pt x="1700" y="146"/>
                  </a:cubicBezTo>
                  <a:cubicBezTo>
                    <a:pt x="1709" y="128"/>
                    <a:pt x="1706" y="71"/>
                    <a:pt x="1706" y="50"/>
                  </a:cubicBezTo>
                  <a:cubicBezTo>
                    <a:pt x="1706" y="29"/>
                    <a:pt x="1699" y="27"/>
                    <a:pt x="1698" y="20"/>
                  </a:cubicBezTo>
                  <a:cubicBezTo>
                    <a:pt x="1697" y="13"/>
                    <a:pt x="1719" y="6"/>
                    <a:pt x="1700" y="5"/>
                  </a:cubicBezTo>
                  <a:cubicBezTo>
                    <a:pt x="1681" y="4"/>
                    <a:pt x="1647" y="10"/>
                    <a:pt x="1581" y="14"/>
                  </a:cubicBezTo>
                  <a:cubicBezTo>
                    <a:pt x="1515" y="18"/>
                    <a:pt x="1367" y="25"/>
                    <a:pt x="1306" y="28"/>
                  </a:cubicBezTo>
                  <a:cubicBezTo>
                    <a:pt x="1245" y="31"/>
                    <a:pt x="1305" y="30"/>
                    <a:pt x="1213" y="32"/>
                  </a:cubicBezTo>
                  <a:cubicBezTo>
                    <a:pt x="1121" y="34"/>
                    <a:pt x="897" y="38"/>
                    <a:pt x="752" y="38"/>
                  </a:cubicBezTo>
                  <a:cubicBezTo>
                    <a:pt x="606" y="38"/>
                    <a:pt x="452" y="37"/>
                    <a:pt x="335" y="32"/>
                  </a:cubicBezTo>
                  <a:cubicBezTo>
                    <a:pt x="219" y="27"/>
                    <a:pt x="106" y="11"/>
                    <a:pt x="53" y="7"/>
                  </a:cubicBezTo>
                  <a:cubicBezTo>
                    <a:pt x="0" y="3"/>
                    <a:pt x="23" y="0"/>
                    <a:pt x="17" y="7"/>
                  </a:cubicBezTo>
                  <a:cubicBezTo>
                    <a:pt x="11" y="14"/>
                    <a:pt x="16" y="24"/>
                    <a:pt x="17" y="49"/>
                  </a:cubicBezTo>
                  <a:cubicBezTo>
                    <a:pt x="18" y="74"/>
                    <a:pt x="18" y="140"/>
                    <a:pt x="20" y="157"/>
                  </a:cubicBezTo>
                  <a:cubicBezTo>
                    <a:pt x="22" y="174"/>
                    <a:pt x="26" y="151"/>
                    <a:pt x="32" y="152"/>
                  </a:cubicBezTo>
                  <a:cubicBezTo>
                    <a:pt x="38" y="153"/>
                    <a:pt x="51" y="160"/>
                    <a:pt x="56" y="161"/>
                  </a:cubicBezTo>
                  <a:cubicBezTo>
                    <a:pt x="61" y="162"/>
                    <a:pt x="47" y="159"/>
                    <a:pt x="61" y="160"/>
                  </a:cubicBezTo>
                  <a:cubicBezTo>
                    <a:pt x="75" y="161"/>
                    <a:pt x="124" y="166"/>
                    <a:pt x="139" y="168"/>
                  </a:cubicBezTo>
                  <a:close/>
                </a:path>
              </a:pathLst>
            </a:custGeom>
            <a:gradFill rotWithShape="1">
              <a:gsLst>
                <a:gs pos="0">
                  <a:srgbClr val="0099FF">
                    <a:alpha val="69000"/>
                  </a:srgbClr>
                </a:gs>
                <a:gs pos="50000">
                  <a:srgbClr val="93D3FF">
                    <a:alpha val="78000"/>
                  </a:srgbClr>
                </a:gs>
                <a:gs pos="100000">
                  <a:srgbClr val="0099FF">
                    <a:alpha val="69000"/>
                  </a:srgbClr>
                </a:gs>
              </a:gsLst>
              <a:lin ang="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22" name="Freeform 82"/>
            <p:cNvSpPr>
              <a:spLocks/>
            </p:cNvSpPr>
            <p:nvPr/>
          </p:nvSpPr>
          <p:spPr bwMode="auto">
            <a:xfrm>
              <a:off x="316" y="2414"/>
              <a:ext cx="1668" cy="35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300" y="34"/>
                </a:cxn>
                <a:cxn ang="0">
                  <a:pos x="772" y="34"/>
                </a:cxn>
                <a:cxn ang="0">
                  <a:pos x="1086" y="0"/>
                </a:cxn>
              </a:cxnLst>
              <a:rect l="0" t="0" r="r" b="b"/>
              <a:pathLst>
                <a:path w="1086" h="40">
                  <a:moveTo>
                    <a:pt x="0" y="2"/>
                  </a:moveTo>
                  <a:cubicBezTo>
                    <a:pt x="50" y="7"/>
                    <a:pt x="171" y="29"/>
                    <a:pt x="300" y="34"/>
                  </a:cubicBezTo>
                  <a:cubicBezTo>
                    <a:pt x="429" y="39"/>
                    <a:pt x="641" y="40"/>
                    <a:pt x="772" y="34"/>
                  </a:cubicBezTo>
                  <a:cubicBezTo>
                    <a:pt x="903" y="28"/>
                    <a:pt x="1021" y="7"/>
                    <a:pt x="1086" y="0"/>
                  </a:cubicBezTo>
                </a:path>
              </a:pathLst>
            </a:custGeom>
            <a:noFill/>
            <a:ln w="19050" cap="flat" cmpd="sng">
              <a:solidFill>
                <a:srgbClr val="0000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1" name="Group 83"/>
          <p:cNvGrpSpPr>
            <a:grpSpLocks/>
          </p:cNvGrpSpPr>
          <p:nvPr/>
        </p:nvGrpSpPr>
        <p:grpSpPr bwMode="auto">
          <a:xfrm>
            <a:off x="533400" y="3660775"/>
            <a:ext cx="2728913" cy="461963"/>
            <a:chOff x="292" y="2411"/>
            <a:chExt cx="1719" cy="189"/>
          </a:xfrm>
        </p:grpSpPr>
        <p:sp>
          <p:nvSpPr>
            <p:cNvPr id="10324" name="Freeform 84"/>
            <p:cNvSpPr>
              <a:spLocks/>
            </p:cNvSpPr>
            <p:nvPr/>
          </p:nvSpPr>
          <p:spPr bwMode="auto">
            <a:xfrm>
              <a:off x="292" y="2411"/>
              <a:ext cx="1719" cy="189"/>
            </a:xfrm>
            <a:custGeom>
              <a:avLst/>
              <a:gdLst/>
              <a:ahLst/>
              <a:cxnLst>
                <a:cxn ang="0">
                  <a:pos x="139" y="168"/>
                </a:cxn>
                <a:cxn ang="0">
                  <a:pos x="221" y="171"/>
                </a:cxn>
                <a:cxn ang="0">
                  <a:pos x="389" y="178"/>
                </a:cxn>
                <a:cxn ang="0">
                  <a:pos x="826" y="188"/>
                </a:cxn>
                <a:cxn ang="0">
                  <a:pos x="1185" y="182"/>
                </a:cxn>
                <a:cxn ang="0">
                  <a:pos x="1545" y="161"/>
                </a:cxn>
                <a:cxn ang="0">
                  <a:pos x="1598" y="158"/>
                </a:cxn>
                <a:cxn ang="0">
                  <a:pos x="1652" y="158"/>
                </a:cxn>
                <a:cxn ang="0">
                  <a:pos x="1700" y="146"/>
                </a:cxn>
                <a:cxn ang="0">
                  <a:pos x="1706" y="50"/>
                </a:cxn>
                <a:cxn ang="0">
                  <a:pos x="1698" y="20"/>
                </a:cxn>
                <a:cxn ang="0">
                  <a:pos x="1700" y="5"/>
                </a:cxn>
                <a:cxn ang="0">
                  <a:pos x="1581" y="14"/>
                </a:cxn>
                <a:cxn ang="0">
                  <a:pos x="1306" y="28"/>
                </a:cxn>
                <a:cxn ang="0">
                  <a:pos x="1213" y="32"/>
                </a:cxn>
                <a:cxn ang="0">
                  <a:pos x="752" y="38"/>
                </a:cxn>
                <a:cxn ang="0">
                  <a:pos x="335" y="32"/>
                </a:cxn>
                <a:cxn ang="0">
                  <a:pos x="53" y="7"/>
                </a:cxn>
                <a:cxn ang="0">
                  <a:pos x="17" y="7"/>
                </a:cxn>
                <a:cxn ang="0">
                  <a:pos x="17" y="49"/>
                </a:cxn>
                <a:cxn ang="0">
                  <a:pos x="20" y="157"/>
                </a:cxn>
                <a:cxn ang="0">
                  <a:pos x="32" y="152"/>
                </a:cxn>
                <a:cxn ang="0">
                  <a:pos x="56" y="161"/>
                </a:cxn>
                <a:cxn ang="0">
                  <a:pos x="61" y="160"/>
                </a:cxn>
                <a:cxn ang="0">
                  <a:pos x="139" y="168"/>
                </a:cxn>
              </a:cxnLst>
              <a:rect l="0" t="0" r="r" b="b"/>
              <a:pathLst>
                <a:path w="1719" h="189">
                  <a:moveTo>
                    <a:pt x="139" y="168"/>
                  </a:moveTo>
                  <a:cubicBezTo>
                    <a:pt x="172" y="171"/>
                    <a:pt x="181" y="170"/>
                    <a:pt x="221" y="171"/>
                  </a:cubicBezTo>
                  <a:cubicBezTo>
                    <a:pt x="263" y="173"/>
                    <a:pt x="289" y="175"/>
                    <a:pt x="389" y="178"/>
                  </a:cubicBezTo>
                  <a:cubicBezTo>
                    <a:pt x="490" y="181"/>
                    <a:pt x="693" y="187"/>
                    <a:pt x="826" y="188"/>
                  </a:cubicBezTo>
                  <a:cubicBezTo>
                    <a:pt x="958" y="189"/>
                    <a:pt x="1065" y="186"/>
                    <a:pt x="1185" y="182"/>
                  </a:cubicBezTo>
                  <a:cubicBezTo>
                    <a:pt x="1305" y="178"/>
                    <a:pt x="1476" y="165"/>
                    <a:pt x="1545" y="161"/>
                  </a:cubicBezTo>
                  <a:cubicBezTo>
                    <a:pt x="1614" y="157"/>
                    <a:pt x="1580" y="158"/>
                    <a:pt x="1598" y="158"/>
                  </a:cubicBezTo>
                  <a:cubicBezTo>
                    <a:pt x="1616" y="158"/>
                    <a:pt x="1635" y="160"/>
                    <a:pt x="1652" y="158"/>
                  </a:cubicBezTo>
                  <a:cubicBezTo>
                    <a:pt x="1669" y="156"/>
                    <a:pt x="1691" y="164"/>
                    <a:pt x="1700" y="146"/>
                  </a:cubicBezTo>
                  <a:cubicBezTo>
                    <a:pt x="1709" y="128"/>
                    <a:pt x="1706" y="71"/>
                    <a:pt x="1706" y="50"/>
                  </a:cubicBezTo>
                  <a:cubicBezTo>
                    <a:pt x="1706" y="29"/>
                    <a:pt x="1699" y="27"/>
                    <a:pt x="1698" y="20"/>
                  </a:cubicBezTo>
                  <a:cubicBezTo>
                    <a:pt x="1697" y="13"/>
                    <a:pt x="1719" y="6"/>
                    <a:pt x="1700" y="5"/>
                  </a:cubicBezTo>
                  <a:cubicBezTo>
                    <a:pt x="1681" y="4"/>
                    <a:pt x="1647" y="10"/>
                    <a:pt x="1581" y="14"/>
                  </a:cubicBezTo>
                  <a:cubicBezTo>
                    <a:pt x="1515" y="18"/>
                    <a:pt x="1367" y="25"/>
                    <a:pt x="1306" y="28"/>
                  </a:cubicBezTo>
                  <a:cubicBezTo>
                    <a:pt x="1245" y="31"/>
                    <a:pt x="1305" y="30"/>
                    <a:pt x="1213" y="32"/>
                  </a:cubicBezTo>
                  <a:cubicBezTo>
                    <a:pt x="1121" y="34"/>
                    <a:pt x="897" y="38"/>
                    <a:pt x="752" y="38"/>
                  </a:cubicBezTo>
                  <a:cubicBezTo>
                    <a:pt x="606" y="38"/>
                    <a:pt x="452" y="37"/>
                    <a:pt x="335" y="32"/>
                  </a:cubicBezTo>
                  <a:cubicBezTo>
                    <a:pt x="219" y="27"/>
                    <a:pt x="106" y="11"/>
                    <a:pt x="53" y="7"/>
                  </a:cubicBezTo>
                  <a:cubicBezTo>
                    <a:pt x="0" y="3"/>
                    <a:pt x="23" y="0"/>
                    <a:pt x="17" y="7"/>
                  </a:cubicBezTo>
                  <a:cubicBezTo>
                    <a:pt x="11" y="14"/>
                    <a:pt x="16" y="24"/>
                    <a:pt x="17" y="49"/>
                  </a:cubicBezTo>
                  <a:cubicBezTo>
                    <a:pt x="18" y="74"/>
                    <a:pt x="18" y="140"/>
                    <a:pt x="20" y="157"/>
                  </a:cubicBezTo>
                  <a:cubicBezTo>
                    <a:pt x="22" y="174"/>
                    <a:pt x="26" y="151"/>
                    <a:pt x="32" y="152"/>
                  </a:cubicBezTo>
                  <a:cubicBezTo>
                    <a:pt x="38" y="153"/>
                    <a:pt x="51" y="160"/>
                    <a:pt x="56" y="161"/>
                  </a:cubicBezTo>
                  <a:cubicBezTo>
                    <a:pt x="61" y="162"/>
                    <a:pt x="47" y="159"/>
                    <a:pt x="61" y="160"/>
                  </a:cubicBezTo>
                  <a:cubicBezTo>
                    <a:pt x="75" y="161"/>
                    <a:pt x="124" y="166"/>
                    <a:pt x="139" y="168"/>
                  </a:cubicBezTo>
                  <a:close/>
                </a:path>
              </a:pathLst>
            </a:custGeom>
            <a:gradFill rotWithShape="1">
              <a:gsLst>
                <a:gs pos="0">
                  <a:srgbClr val="0099FF">
                    <a:alpha val="69000"/>
                  </a:srgbClr>
                </a:gs>
                <a:gs pos="50000">
                  <a:srgbClr val="93D3FF">
                    <a:alpha val="78000"/>
                  </a:srgbClr>
                </a:gs>
                <a:gs pos="100000">
                  <a:srgbClr val="0099FF">
                    <a:alpha val="69000"/>
                  </a:srgbClr>
                </a:gs>
              </a:gsLst>
              <a:lin ang="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25" name="Freeform 85"/>
            <p:cNvSpPr>
              <a:spLocks/>
            </p:cNvSpPr>
            <p:nvPr/>
          </p:nvSpPr>
          <p:spPr bwMode="auto">
            <a:xfrm>
              <a:off x="316" y="2414"/>
              <a:ext cx="1668" cy="35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300" y="34"/>
                </a:cxn>
                <a:cxn ang="0">
                  <a:pos x="772" y="34"/>
                </a:cxn>
                <a:cxn ang="0">
                  <a:pos x="1086" y="0"/>
                </a:cxn>
              </a:cxnLst>
              <a:rect l="0" t="0" r="r" b="b"/>
              <a:pathLst>
                <a:path w="1086" h="40">
                  <a:moveTo>
                    <a:pt x="0" y="2"/>
                  </a:moveTo>
                  <a:cubicBezTo>
                    <a:pt x="50" y="7"/>
                    <a:pt x="171" y="29"/>
                    <a:pt x="300" y="34"/>
                  </a:cubicBezTo>
                  <a:cubicBezTo>
                    <a:pt x="429" y="39"/>
                    <a:pt x="641" y="40"/>
                    <a:pt x="772" y="34"/>
                  </a:cubicBezTo>
                  <a:cubicBezTo>
                    <a:pt x="903" y="28"/>
                    <a:pt x="1021" y="7"/>
                    <a:pt x="1086" y="0"/>
                  </a:cubicBezTo>
                </a:path>
              </a:pathLst>
            </a:custGeom>
            <a:noFill/>
            <a:ln w="19050" cap="flat" cmpd="sng">
              <a:solidFill>
                <a:srgbClr val="0000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2" name="Group 86"/>
          <p:cNvGrpSpPr>
            <a:grpSpLocks/>
          </p:cNvGrpSpPr>
          <p:nvPr/>
        </p:nvGrpSpPr>
        <p:grpSpPr bwMode="auto">
          <a:xfrm>
            <a:off x="533400" y="3279775"/>
            <a:ext cx="2728913" cy="460375"/>
            <a:chOff x="292" y="2411"/>
            <a:chExt cx="1719" cy="189"/>
          </a:xfrm>
        </p:grpSpPr>
        <p:sp>
          <p:nvSpPr>
            <p:cNvPr id="10327" name="Freeform 87"/>
            <p:cNvSpPr>
              <a:spLocks/>
            </p:cNvSpPr>
            <p:nvPr/>
          </p:nvSpPr>
          <p:spPr bwMode="auto">
            <a:xfrm>
              <a:off x="292" y="2411"/>
              <a:ext cx="1719" cy="189"/>
            </a:xfrm>
            <a:custGeom>
              <a:avLst/>
              <a:gdLst/>
              <a:ahLst/>
              <a:cxnLst>
                <a:cxn ang="0">
                  <a:pos x="139" y="168"/>
                </a:cxn>
                <a:cxn ang="0">
                  <a:pos x="221" y="171"/>
                </a:cxn>
                <a:cxn ang="0">
                  <a:pos x="389" y="178"/>
                </a:cxn>
                <a:cxn ang="0">
                  <a:pos x="826" y="188"/>
                </a:cxn>
                <a:cxn ang="0">
                  <a:pos x="1185" y="182"/>
                </a:cxn>
                <a:cxn ang="0">
                  <a:pos x="1545" y="161"/>
                </a:cxn>
                <a:cxn ang="0">
                  <a:pos x="1598" y="158"/>
                </a:cxn>
                <a:cxn ang="0">
                  <a:pos x="1652" y="158"/>
                </a:cxn>
                <a:cxn ang="0">
                  <a:pos x="1700" y="146"/>
                </a:cxn>
                <a:cxn ang="0">
                  <a:pos x="1706" y="50"/>
                </a:cxn>
                <a:cxn ang="0">
                  <a:pos x="1698" y="20"/>
                </a:cxn>
                <a:cxn ang="0">
                  <a:pos x="1700" y="5"/>
                </a:cxn>
                <a:cxn ang="0">
                  <a:pos x="1581" y="14"/>
                </a:cxn>
                <a:cxn ang="0">
                  <a:pos x="1306" y="28"/>
                </a:cxn>
                <a:cxn ang="0">
                  <a:pos x="1213" y="32"/>
                </a:cxn>
                <a:cxn ang="0">
                  <a:pos x="752" y="38"/>
                </a:cxn>
                <a:cxn ang="0">
                  <a:pos x="335" y="32"/>
                </a:cxn>
                <a:cxn ang="0">
                  <a:pos x="53" y="7"/>
                </a:cxn>
                <a:cxn ang="0">
                  <a:pos x="17" y="7"/>
                </a:cxn>
                <a:cxn ang="0">
                  <a:pos x="17" y="49"/>
                </a:cxn>
                <a:cxn ang="0">
                  <a:pos x="20" y="157"/>
                </a:cxn>
                <a:cxn ang="0">
                  <a:pos x="32" y="152"/>
                </a:cxn>
                <a:cxn ang="0">
                  <a:pos x="56" y="161"/>
                </a:cxn>
                <a:cxn ang="0">
                  <a:pos x="61" y="160"/>
                </a:cxn>
                <a:cxn ang="0">
                  <a:pos x="139" y="168"/>
                </a:cxn>
              </a:cxnLst>
              <a:rect l="0" t="0" r="r" b="b"/>
              <a:pathLst>
                <a:path w="1719" h="189">
                  <a:moveTo>
                    <a:pt x="139" y="168"/>
                  </a:moveTo>
                  <a:cubicBezTo>
                    <a:pt x="172" y="171"/>
                    <a:pt x="181" y="170"/>
                    <a:pt x="221" y="171"/>
                  </a:cubicBezTo>
                  <a:cubicBezTo>
                    <a:pt x="263" y="173"/>
                    <a:pt x="289" y="175"/>
                    <a:pt x="389" y="178"/>
                  </a:cubicBezTo>
                  <a:cubicBezTo>
                    <a:pt x="490" y="181"/>
                    <a:pt x="693" y="187"/>
                    <a:pt x="826" y="188"/>
                  </a:cubicBezTo>
                  <a:cubicBezTo>
                    <a:pt x="958" y="189"/>
                    <a:pt x="1065" y="186"/>
                    <a:pt x="1185" y="182"/>
                  </a:cubicBezTo>
                  <a:cubicBezTo>
                    <a:pt x="1305" y="178"/>
                    <a:pt x="1476" y="165"/>
                    <a:pt x="1545" y="161"/>
                  </a:cubicBezTo>
                  <a:cubicBezTo>
                    <a:pt x="1614" y="157"/>
                    <a:pt x="1580" y="158"/>
                    <a:pt x="1598" y="158"/>
                  </a:cubicBezTo>
                  <a:cubicBezTo>
                    <a:pt x="1616" y="158"/>
                    <a:pt x="1635" y="160"/>
                    <a:pt x="1652" y="158"/>
                  </a:cubicBezTo>
                  <a:cubicBezTo>
                    <a:pt x="1669" y="156"/>
                    <a:pt x="1691" y="164"/>
                    <a:pt x="1700" y="146"/>
                  </a:cubicBezTo>
                  <a:cubicBezTo>
                    <a:pt x="1709" y="128"/>
                    <a:pt x="1706" y="71"/>
                    <a:pt x="1706" y="50"/>
                  </a:cubicBezTo>
                  <a:cubicBezTo>
                    <a:pt x="1706" y="29"/>
                    <a:pt x="1699" y="27"/>
                    <a:pt x="1698" y="20"/>
                  </a:cubicBezTo>
                  <a:cubicBezTo>
                    <a:pt x="1697" y="13"/>
                    <a:pt x="1719" y="6"/>
                    <a:pt x="1700" y="5"/>
                  </a:cubicBezTo>
                  <a:cubicBezTo>
                    <a:pt x="1681" y="4"/>
                    <a:pt x="1647" y="10"/>
                    <a:pt x="1581" y="14"/>
                  </a:cubicBezTo>
                  <a:cubicBezTo>
                    <a:pt x="1515" y="18"/>
                    <a:pt x="1367" y="25"/>
                    <a:pt x="1306" y="28"/>
                  </a:cubicBezTo>
                  <a:cubicBezTo>
                    <a:pt x="1245" y="31"/>
                    <a:pt x="1305" y="30"/>
                    <a:pt x="1213" y="32"/>
                  </a:cubicBezTo>
                  <a:cubicBezTo>
                    <a:pt x="1121" y="34"/>
                    <a:pt x="897" y="38"/>
                    <a:pt x="752" y="38"/>
                  </a:cubicBezTo>
                  <a:cubicBezTo>
                    <a:pt x="606" y="38"/>
                    <a:pt x="452" y="37"/>
                    <a:pt x="335" y="32"/>
                  </a:cubicBezTo>
                  <a:cubicBezTo>
                    <a:pt x="219" y="27"/>
                    <a:pt x="106" y="11"/>
                    <a:pt x="53" y="7"/>
                  </a:cubicBezTo>
                  <a:cubicBezTo>
                    <a:pt x="0" y="3"/>
                    <a:pt x="23" y="0"/>
                    <a:pt x="17" y="7"/>
                  </a:cubicBezTo>
                  <a:cubicBezTo>
                    <a:pt x="11" y="14"/>
                    <a:pt x="16" y="24"/>
                    <a:pt x="17" y="49"/>
                  </a:cubicBezTo>
                  <a:cubicBezTo>
                    <a:pt x="18" y="74"/>
                    <a:pt x="18" y="140"/>
                    <a:pt x="20" y="157"/>
                  </a:cubicBezTo>
                  <a:cubicBezTo>
                    <a:pt x="22" y="174"/>
                    <a:pt x="26" y="151"/>
                    <a:pt x="32" y="152"/>
                  </a:cubicBezTo>
                  <a:cubicBezTo>
                    <a:pt x="38" y="153"/>
                    <a:pt x="51" y="160"/>
                    <a:pt x="56" y="161"/>
                  </a:cubicBezTo>
                  <a:cubicBezTo>
                    <a:pt x="61" y="162"/>
                    <a:pt x="47" y="159"/>
                    <a:pt x="61" y="160"/>
                  </a:cubicBezTo>
                  <a:cubicBezTo>
                    <a:pt x="75" y="161"/>
                    <a:pt x="124" y="166"/>
                    <a:pt x="139" y="168"/>
                  </a:cubicBezTo>
                  <a:close/>
                </a:path>
              </a:pathLst>
            </a:custGeom>
            <a:gradFill rotWithShape="1">
              <a:gsLst>
                <a:gs pos="0">
                  <a:srgbClr val="0099FF">
                    <a:alpha val="69000"/>
                  </a:srgbClr>
                </a:gs>
                <a:gs pos="50000">
                  <a:srgbClr val="93D3FF">
                    <a:alpha val="78000"/>
                  </a:srgbClr>
                </a:gs>
                <a:gs pos="100000">
                  <a:srgbClr val="0099FF">
                    <a:alpha val="69000"/>
                  </a:srgbClr>
                </a:gs>
              </a:gsLst>
              <a:lin ang="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28" name="Freeform 88"/>
            <p:cNvSpPr>
              <a:spLocks/>
            </p:cNvSpPr>
            <p:nvPr/>
          </p:nvSpPr>
          <p:spPr bwMode="auto">
            <a:xfrm>
              <a:off x="316" y="2414"/>
              <a:ext cx="1668" cy="35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300" y="34"/>
                </a:cxn>
                <a:cxn ang="0">
                  <a:pos x="772" y="34"/>
                </a:cxn>
                <a:cxn ang="0">
                  <a:pos x="1086" y="0"/>
                </a:cxn>
              </a:cxnLst>
              <a:rect l="0" t="0" r="r" b="b"/>
              <a:pathLst>
                <a:path w="1086" h="40">
                  <a:moveTo>
                    <a:pt x="0" y="2"/>
                  </a:moveTo>
                  <a:cubicBezTo>
                    <a:pt x="50" y="7"/>
                    <a:pt x="171" y="29"/>
                    <a:pt x="300" y="34"/>
                  </a:cubicBezTo>
                  <a:cubicBezTo>
                    <a:pt x="429" y="39"/>
                    <a:pt x="641" y="40"/>
                    <a:pt x="772" y="34"/>
                  </a:cubicBezTo>
                  <a:cubicBezTo>
                    <a:pt x="903" y="28"/>
                    <a:pt x="1021" y="7"/>
                    <a:pt x="1086" y="0"/>
                  </a:cubicBezTo>
                </a:path>
              </a:pathLst>
            </a:custGeom>
            <a:noFill/>
            <a:ln w="19050" cap="flat" cmpd="sng">
              <a:solidFill>
                <a:srgbClr val="0000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3" name="Group 89"/>
          <p:cNvGrpSpPr>
            <a:grpSpLocks/>
          </p:cNvGrpSpPr>
          <p:nvPr/>
        </p:nvGrpSpPr>
        <p:grpSpPr bwMode="auto">
          <a:xfrm>
            <a:off x="533400" y="2895600"/>
            <a:ext cx="2728913" cy="461963"/>
            <a:chOff x="292" y="2411"/>
            <a:chExt cx="1719" cy="189"/>
          </a:xfrm>
        </p:grpSpPr>
        <p:sp>
          <p:nvSpPr>
            <p:cNvPr id="10330" name="Freeform 90"/>
            <p:cNvSpPr>
              <a:spLocks/>
            </p:cNvSpPr>
            <p:nvPr/>
          </p:nvSpPr>
          <p:spPr bwMode="auto">
            <a:xfrm>
              <a:off x="292" y="2411"/>
              <a:ext cx="1719" cy="189"/>
            </a:xfrm>
            <a:custGeom>
              <a:avLst/>
              <a:gdLst/>
              <a:ahLst/>
              <a:cxnLst>
                <a:cxn ang="0">
                  <a:pos x="139" y="168"/>
                </a:cxn>
                <a:cxn ang="0">
                  <a:pos x="221" y="171"/>
                </a:cxn>
                <a:cxn ang="0">
                  <a:pos x="389" y="178"/>
                </a:cxn>
                <a:cxn ang="0">
                  <a:pos x="826" y="188"/>
                </a:cxn>
                <a:cxn ang="0">
                  <a:pos x="1185" y="182"/>
                </a:cxn>
                <a:cxn ang="0">
                  <a:pos x="1545" y="161"/>
                </a:cxn>
                <a:cxn ang="0">
                  <a:pos x="1598" y="158"/>
                </a:cxn>
                <a:cxn ang="0">
                  <a:pos x="1652" y="158"/>
                </a:cxn>
                <a:cxn ang="0">
                  <a:pos x="1700" y="146"/>
                </a:cxn>
                <a:cxn ang="0">
                  <a:pos x="1706" y="50"/>
                </a:cxn>
                <a:cxn ang="0">
                  <a:pos x="1698" y="20"/>
                </a:cxn>
                <a:cxn ang="0">
                  <a:pos x="1700" y="5"/>
                </a:cxn>
                <a:cxn ang="0">
                  <a:pos x="1581" y="14"/>
                </a:cxn>
                <a:cxn ang="0">
                  <a:pos x="1306" y="28"/>
                </a:cxn>
                <a:cxn ang="0">
                  <a:pos x="1213" y="32"/>
                </a:cxn>
                <a:cxn ang="0">
                  <a:pos x="752" y="38"/>
                </a:cxn>
                <a:cxn ang="0">
                  <a:pos x="335" y="32"/>
                </a:cxn>
                <a:cxn ang="0">
                  <a:pos x="53" y="7"/>
                </a:cxn>
                <a:cxn ang="0">
                  <a:pos x="17" y="7"/>
                </a:cxn>
                <a:cxn ang="0">
                  <a:pos x="17" y="49"/>
                </a:cxn>
                <a:cxn ang="0">
                  <a:pos x="20" y="157"/>
                </a:cxn>
                <a:cxn ang="0">
                  <a:pos x="32" y="152"/>
                </a:cxn>
                <a:cxn ang="0">
                  <a:pos x="56" y="161"/>
                </a:cxn>
                <a:cxn ang="0">
                  <a:pos x="61" y="160"/>
                </a:cxn>
                <a:cxn ang="0">
                  <a:pos x="139" y="168"/>
                </a:cxn>
              </a:cxnLst>
              <a:rect l="0" t="0" r="r" b="b"/>
              <a:pathLst>
                <a:path w="1719" h="189">
                  <a:moveTo>
                    <a:pt x="139" y="168"/>
                  </a:moveTo>
                  <a:cubicBezTo>
                    <a:pt x="172" y="171"/>
                    <a:pt x="181" y="170"/>
                    <a:pt x="221" y="171"/>
                  </a:cubicBezTo>
                  <a:cubicBezTo>
                    <a:pt x="263" y="173"/>
                    <a:pt x="289" y="175"/>
                    <a:pt x="389" y="178"/>
                  </a:cubicBezTo>
                  <a:cubicBezTo>
                    <a:pt x="490" y="181"/>
                    <a:pt x="693" y="187"/>
                    <a:pt x="826" y="188"/>
                  </a:cubicBezTo>
                  <a:cubicBezTo>
                    <a:pt x="958" y="189"/>
                    <a:pt x="1065" y="186"/>
                    <a:pt x="1185" y="182"/>
                  </a:cubicBezTo>
                  <a:cubicBezTo>
                    <a:pt x="1305" y="178"/>
                    <a:pt x="1476" y="165"/>
                    <a:pt x="1545" y="161"/>
                  </a:cubicBezTo>
                  <a:cubicBezTo>
                    <a:pt x="1614" y="157"/>
                    <a:pt x="1580" y="158"/>
                    <a:pt x="1598" y="158"/>
                  </a:cubicBezTo>
                  <a:cubicBezTo>
                    <a:pt x="1616" y="158"/>
                    <a:pt x="1635" y="160"/>
                    <a:pt x="1652" y="158"/>
                  </a:cubicBezTo>
                  <a:cubicBezTo>
                    <a:pt x="1669" y="156"/>
                    <a:pt x="1691" y="164"/>
                    <a:pt x="1700" y="146"/>
                  </a:cubicBezTo>
                  <a:cubicBezTo>
                    <a:pt x="1709" y="128"/>
                    <a:pt x="1706" y="71"/>
                    <a:pt x="1706" y="50"/>
                  </a:cubicBezTo>
                  <a:cubicBezTo>
                    <a:pt x="1706" y="29"/>
                    <a:pt x="1699" y="27"/>
                    <a:pt x="1698" y="20"/>
                  </a:cubicBezTo>
                  <a:cubicBezTo>
                    <a:pt x="1697" y="13"/>
                    <a:pt x="1719" y="6"/>
                    <a:pt x="1700" y="5"/>
                  </a:cubicBezTo>
                  <a:cubicBezTo>
                    <a:pt x="1681" y="4"/>
                    <a:pt x="1647" y="10"/>
                    <a:pt x="1581" y="14"/>
                  </a:cubicBezTo>
                  <a:cubicBezTo>
                    <a:pt x="1515" y="18"/>
                    <a:pt x="1367" y="25"/>
                    <a:pt x="1306" y="28"/>
                  </a:cubicBezTo>
                  <a:cubicBezTo>
                    <a:pt x="1245" y="31"/>
                    <a:pt x="1305" y="30"/>
                    <a:pt x="1213" y="32"/>
                  </a:cubicBezTo>
                  <a:cubicBezTo>
                    <a:pt x="1121" y="34"/>
                    <a:pt x="897" y="38"/>
                    <a:pt x="752" y="38"/>
                  </a:cubicBezTo>
                  <a:cubicBezTo>
                    <a:pt x="606" y="38"/>
                    <a:pt x="452" y="37"/>
                    <a:pt x="335" y="32"/>
                  </a:cubicBezTo>
                  <a:cubicBezTo>
                    <a:pt x="219" y="27"/>
                    <a:pt x="106" y="11"/>
                    <a:pt x="53" y="7"/>
                  </a:cubicBezTo>
                  <a:cubicBezTo>
                    <a:pt x="0" y="3"/>
                    <a:pt x="23" y="0"/>
                    <a:pt x="17" y="7"/>
                  </a:cubicBezTo>
                  <a:cubicBezTo>
                    <a:pt x="11" y="14"/>
                    <a:pt x="16" y="24"/>
                    <a:pt x="17" y="49"/>
                  </a:cubicBezTo>
                  <a:cubicBezTo>
                    <a:pt x="18" y="74"/>
                    <a:pt x="18" y="140"/>
                    <a:pt x="20" y="157"/>
                  </a:cubicBezTo>
                  <a:cubicBezTo>
                    <a:pt x="22" y="174"/>
                    <a:pt x="26" y="151"/>
                    <a:pt x="32" y="152"/>
                  </a:cubicBezTo>
                  <a:cubicBezTo>
                    <a:pt x="38" y="153"/>
                    <a:pt x="51" y="160"/>
                    <a:pt x="56" y="161"/>
                  </a:cubicBezTo>
                  <a:cubicBezTo>
                    <a:pt x="61" y="162"/>
                    <a:pt x="47" y="159"/>
                    <a:pt x="61" y="160"/>
                  </a:cubicBezTo>
                  <a:cubicBezTo>
                    <a:pt x="75" y="161"/>
                    <a:pt x="124" y="166"/>
                    <a:pt x="139" y="168"/>
                  </a:cubicBezTo>
                  <a:close/>
                </a:path>
              </a:pathLst>
            </a:custGeom>
            <a:gradFill rotWithShape="1">
              <a:gsLst>
                <a:gs pos="0">
                  <a:srgbClr val="0099FF">
                    <a:alpha val="69000"/>
                  </a:srgbClr>
                </a:gs>
                <a:gs pos="50000">
                  <a:srgbClr val="93D3FF">
                    <a:alpha val="78000"/>
                  </a:srgbClr>
                </a:gs>
                <a:gs pos="100000">
                  <a:srgbClr val="0099FF">
                    <a:alpha val="69000"/>
                  </a:srgbClr>
                </a:gs>
              </a:gsLst>
              <a:lin ang="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31" name="Freeform 91"/>
            <p:cNvSpPr>
              <a:spLocks/>
            </p:cNvSpPr>
            <p:nvPr/>
          </p:nvSpPr>
          <p:spPr bwMode="auto">
            <a:xfrm>
              <a:off x="316" y="2414"/>
              <a:ext cx="1668" cy="35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300" y="34"/>
                </a:cxn>
                <a:cxn ang="0">
                  <a:pos x="772" y="34"/>
                </a:cxn>
                <a:cxn ang="0">
                  <a:pos x="1086" y="0"/>
                </a:cxn>
              </a:cxnLst>
              <a:rect l="0" t="0" r="r" b="b"/>
              <a:pathLst>
                <a:path w="1086" h="40">
                  <a:moveTo>
                    <a:pt x="0" y="2"/>
                  </a:moveTo>
                  <a:cubicBezTo>
                    <a:pt x="50" y="7"/>
                    <a:pt x="171" y="29"/>
                    <a:pt x="300" y="34"/>
                  </a:cubicBezTo>
                  <a:cubicBezTo>
                    <a:pt x="429" y="39"/>
                    <a:pt x="641" y="40"/>
                    <a:pt x="772" y="34"/>
                  </a:cubicBezTo>
                  <a:cubicBezTo>
                    <a:pt x="903" y="28"/>
                    <a:pt x="1021" y="7"/>
                    <a:pt x="1086" y="0"/>
                  </a:cubicBezTo>
                </a:path>
              </a:pathLst>
            </a:custGeom>
            <a:noFill/>
            <a:ln w="19050" cap="flat" cmpd="sng">
              <a:solidFill>
                <a:srgbClr val="0000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4" name="Group 92"/>
          <p:cNvGrpSpPr>
            <a:grpSpLocks/>
          </p:cNvGrpSpPr>
          <p:nvPr/>
        </p:nvGrpSpPr>
        <p:grpSpPr bwMode="auto">
          <a:xfrm>
            <a:off x="531813" y="2487613"/>
            <a:ext cx="2720975" cy="484187"/>
            <a:chOff x="291" y="1522"/>
            <a:chExt cx="1714" cy="298"/>
          </a:xfrm>
        </p:grpSpPr>
        <p:sp>
          <p:nvSpPr>
            <p:cNvPr id="10333" name="Freeform 93"/>
            <p:cNvSpPr>
              <a:spLocks/>
            </p:cNvSpPr>
            <p:nvPr/>
          </p:nvSpPr>
          <p:spPr bwMode="auto">
            <a:xfrm>
              <a:off x="291" y="1522"/>
              <a:ext cx="1714" cy="298"/>
            </a:xfrm>
            <a:custGeom>
              <a:avLst/>
              <a:gdLst/>
              <a:ahLst/>
              <a:cxnLst>
                <a:cxn ang="0">
                  <a:pos x="137" y="277"/>
                </a:cxn>
                <a:cxn ang="0">
                  <a:pos x="219" y="280"/>
                </a:cxn>
                <a:cxn ang="0">
                  <a:pos x="387" y="287"/>
                </a:cxn>
                <a:cxn ang="0">
                  <a:pos x="824" y="297"/>
                </a:cxn>
                <a:cxn ang="0">
                  <a:pos x="1183" y="291"/>
                </a:cxn>
                <a:cxn ang="0">
                  <a:pos x="1413" y="281"/>
                </a:cxn>
                <a:cxn ang="0">
                  <a:pos x="1587" y="272"/>
                </a:cxn>
                <a:cxn ang="0">
                  <a:pos x="1650" y="267"/>
                </a:cxn>
                <a:cxn ang="0">
                  <a:pos x="1698" y="255"/>
                </a:cxn>
                <a:cxn ang="0">
                  <a:pos x="1704" y="159"/>
                </a:cxn>
                <a:cxn ang="0">
                  <a:pos x="1704" y="119"/>
                </a:cxn>
                <a:cxn ang="0">
                  <a:pos x="1713" y="59"/>
                </a:cxn>
                <a:cxn ang="0">
                  <a:pos x="1701" y="44"/>
                </a:cxn>
                <a:cxn ang="0">
                  <a:pos x="1635" y="83"/>
                </a:cxn>
                <a:cxn ang="0">
                  <a:pos x="1542" y="110"/>
                </a:cxn>
                <a:cxn ang="0">
                  <a:pos x="1428" y="140"/>
                </a:cxn>
                <a:cxn ang="0">
                  <a:pos x="1224" y="164"/>
                </a:cxn>
                <a:cxn ang="0">
                  <a:pos x="852" y="182"/>
                </a:cxn>
                <a:cxn ang="0">
                  <a:pos x="354" y="140"/>
                </a:cxn>
                <a:cxn ang="0">
                  <a:pos x="195" y="113"/>
                </a:cxn>
                <a:cxn ang="0">
                  <a:pos x="102" y="62"/>
                </a:cxn>
                <a:cxn ang="0">
                  <a:pos x="57" y="8"/>
                </a:cxn>
                <a:cxn ang="0">
                  <a:pos x="33" y="11"/>
                </a:cxn>
                <a:cxn ang="0">
                  <a:pos x="3" y="47"/>
                </a:cxn>
                <a:cxn ang="0">
                  <a:pos x="15" y="116"/>
                </a:cxn>
                <a:cxn ang="0">
                  <a:pos x="15" y="158"/>
                </a:cxn>
                <a:cxn ang="0">
                  <a:pos x="18" y="266"/>
                </a:cxn>
                <a:cxn ang="0">
                  <a:pos x="30" y="261"/>
                </a:cxn>
                <a:cxn ang="0">
                  <a:pos x="54" y="270"/>
                </a:cxn>
                <a:cxn ang="0">
                  <a:pos x="59" y="269"/>
                </a:cxn>
                <a:cxn ang="0">
                  <a:pos x="137" y="277"/>
                </a:cxn>
              </a:cxnLst>
              <a:rect l="0" t="0" r="r" b="b"/>
              <a:pathLst>
                <a:path w="1714" h="298">
                  <a:moveTo>
                    <a:pt x="137" y="277"/>
                  </a:moveTo>
                  <a:cubicBezTo>
                    <a:pt x="170" y="280"/>
                    <a:pt x="179" y="279"/>
                    <a:pt x="219" y="280"/>
                  </a:cubicBezTo>
                  <a:cubicBezTo>
                    <a:pt x="261" y="282"/>
                    <a:pt x="287" y="284"/>
                    <a:pt x="387" y="287"/>
                  </a:cubicBezTo>
                  <a:cubicBezTo>
                    <a:pt x="488" y="290"/>
                    <a:pt x="691" y="296"/>
                    <a:pt x="824" y="297"/>
                  </a:cubicBezTo>
                  <a:cubicBezTo>
                    <a:pt x="956" y="298"/>
                    <a:pt x="1085" y="294"/>
                    <a:pt x="1183" y="291"/>
                  </a:cubicBezTo>
                  <a:cubicBezTo>
                    <a:pt x="1281" y="288"/>
                    <a:pt x="1346" y="284"/>
                    <a:pt x="1413" y="281"/>
                  </a:cubicBezTo>
                  <a:cubicBezTo>
                    <a:pt x="1480" y="278"/>
                    <a:pt x="1548" y="274"/>
                    <a:pt x="1587" y="272"/>
                  </a:cubicBezTo>
                  <a:cubicBezTo>
                    <a:pt x="1626" y="270"/>
                    <a:pt x="1632" y="270"/>
                    <a:pt x="1650" y="267"/>
                  </a:cubicBezTo>
                  <a:cubicBezTo>
                    <a:pt x="1668" y="264"/>
                    <a:pt x="1689" y="273"/>
                    <a:pt x="1698" y="255"/>
                  </a:cubicBezTo>
                  <a:cubicBezTo>
                    <a:pt x="1707" y="237"/>
                    <a:pt x="1703" y="182"/>
                    <a:pt x="1704" y="159"/>
                  </a:cubicBezTo>
                  <a:cubicBezTo>
                    <a:pt x="1705" y="136"/>
                    <a:pt x="1703" y="136"/>
                    <a:pt x="1704" y="119"/>
                  </a:cubicBezTo>
                  <a:cubicBezTo>
                    <a:pt x="1705" y="102"/>
                    <a:pt x="1713" y="71"/>
                    <a:pt x="1713" y="59"/>
                  </a:cubicBezTo>
                  <a:cubicBezTo>
                    <a:pt x="1713" y="47"/>
                    <a:pt x="1714" y="40"/>
                    <a:pt x="1701" y="44"/>
                  </a:cubicBezTo>
                  <a:cubicBezTo>
                    <a:pt x="1688" y="48"/>
                    <a:pt x="1661" y="72"/>
                    <a:pt x="1635" y="83"/>
                  </a:cubicBezTo>
                  <a:cubicBezTo>
                    <a:pt x="1609" y="94"/>
                    <a:pt x="1576" y="101"/>
                    <a:pt x="1542" y="110"/>
                  </a:cubicBezTo>
                  <a:cubicBezTo>
                    <a:pt x="1508" y="119"/>
                    <a:pt x="1481" y="131"/>
                    <a:pt x="1428" y="140"/>
                  </a:cubicBezTo>
                  <a:cubicBezTo>
                    <a:pt x="1375" y="149"/>
                    <a:pt x="1320" y="157"/>
                    <a:pt x="1224" y="164"/>
                  </a:cubicBezTo>
                  <a:cubicBezTo>
                    <a:pt x="1128" y="171"/>
                    <a:pt x="997" y="186"/>
                    <a:pt x="852" y="182"/>
                  </a:cubicBezTo>
                  <a:cubicBezTo>
                    <a:pt x="707" y="178"/>
                    <a:pt x="463" y="151"/>
                    <a:pt x="354" y="140"/>
                  </a:cubicBezTo>
                  <a:cubicBezTo>
                    <a:pt x="245" y="129"/>
                    <a:pt x="237" y="126"/>
                    <a:pt x="195" y="113"/>
                  </a:cubicBezTo>
                  <a:cubicBezTo>
                    <a:pt x="153" y="100"/>
                    <a:pt x="125" y="79"/>
                    <a:pt x="102" y="62"/>
                  </a:cubicBezTo>
                  <a:cubicBezTo>
                    <a:pt x="79" y="45"/>
                    <a:pt x="69" y="16"/>
                    <a:pt x="57" y="8"/>
                  </a:cubicBezTo>
                  <a:cubicBezTo>
                    <a:pt x="45" y="0"/>
                    <a:pt x="42" y="5"/>
                    <a:pt x="33" y="11"/>
                  </a:cubicBezTo>
                  <a:cubicBezTo>
                    <a:pt x="24" y="17"/>
                    <a:pt x="6" y="30"/>
                    <a:pt x="3" y="47"/>
                  </a:cubicBezTo>
                  <a:cubicBezTo>
                    <a:pt x="0" y="64"/>
                    <a:pt x="13" y="98"/>
                    <a:pt x="15" y="116"/>
                  </a:cubicBezTo>
                  <a:cubicBezTo>
                    <a:pt x="17" y="134"/>
                    <a:pt x="14" y="133"/>
                    <a:pt x="15" y="158"/>
                  </a:cubicBezTo>
                  <a:cubicBezTo>
                    <a:pt x="16" y="183"/>
                    <a:pt x="16" y="249"/>
                    <a:pt x="18" y="266"/>
                  </a:cubicBezTo>
                  <a:cubicBezTo>
                    <a:pt x="20" y="283"/>
                    <a:pt x="24" y="260"/>
                    <a:pt x="30" y="261"/>
                  </a:cubicBezTo>
                  <a:cubicBezTo>
                    <a:pt x="36" y="262"/>
                    <a:pt x="49" y="269"/>
                    <a:pt x="54" y="270"/>
                  </a:cubicBezTo>
                  <a:cubicBezTo>
                    <a:pt x="59" y="271"/>
                    <a:pt x="45" y="268"/>
                    <a:pt x="59" y="269"/>
                  </a:cubicBezTo>
                  <a:cubicBezTo>
                    <a:pt x="73" y="270"/>
                    <a:pt x="122" y="275"/>
                    <a:pt x="137" y="277"/>
                  </a:cubicBezTo>
                  <a:close/>
                </a:path>
              </a:pathLst>
            </a:custGeom>
            <a:gradFill rotWithShape="1">
              <a:gsLst>
                <a:gs pos="0">
                  <a:srgbClr val="0099FF">
                    <a:alpha val="69000"/>
                  </a:srgbClr>
                </a:gs>
                <a:gs pos="50000">
                  <a:srgbClr val="93D3FF">
                    <a:alpha val="78000"/>
                  </a:srgbClr>
                </a:gs>
                <a:gs pos="100000">
                  <a:srgbClr val="0099FF">
                    <a:alpha val="69000"/>
                  </a:srgbClr>
                </a:gs>
              </a:gsLst>
              <a:lin ang="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34" name="Freeform 94"/>
            <p:cNvSpPr>
              <a:spLocks/>
            </p:cNvSpPr>
            <p:nvPr/>
          </p:nvSpPr>
          <p:spPr bwMode="auto">
            <a:xfrm>
              <a:off x="345" y="1527"/>
              <a:ext cx="1650" cy="1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" y="96"/>
                </a:cxn>
                <a:cxn ang="0">
                  <a:pos x="330" y="141"/>
                </a:cxn>
                <a:cxn ang="0">
                  <a:pos x="825" y="177"/>
                </a:cxn>
                <a:cxn ang="0">
                  <a:pos x="1224" y="156"/>
                </a:cxn>
                <a:cxn ang="0">
                  <a:pos x="1494" y="111"/>
                </a:cxn>
                <a:cxn ang="0">
                  <a:pos x="1650" y="42"/>
                </a:cxn>
              </a:cxnLst>
              <a:rect l="0" t="0" r="r" b="b"/>
              <a:pathLst>
                <a:path w="1650" h="179">
                  <a:moveTo>
                    <a:pt x="0" y="0"/>
                  </a:moveTo>
                  <a:cubicBezTo>
                    <a:pt x="17" y="16"/>
                    <a:pt x="50" y="73"/>
                    <a:pt x="105" y="96"/>
                  </a:cubicBezTo>
                  <a:cubicBezTo>
                    <a:pt x="160" y="119"/>
                    <a:pt x="210" y="127"/>
                    <a:pt x="330" y="141"/>
                  </a:cubicBezTo>
                  <a:cubicBezTo>
                    <a:pt x="450" y="155"/>
                    <a:pt x="676" y="175"/>
                    <a:pt x="825" y="177"/>
                  </a:cubicBezTo>
                  <a:cubicBezTo>
                    <a:pt x="974" y="179"/>
                    <a:pt x="1113" y="167"/>
                    <a:pt x="1224" y="156"/>
                  </a:cubicBezTo>
                  <a:cubicBezTo>
                    <a:pt x="1335" y="145"/>
                    <a:pt x="1423" y="130"/>
                    <a:pt x="1494" y="111"/>
                  </a:cubicBezTo>
                  <a:cubicBezTo>
                    <a:pt x="1565" y="92"/>
                    <a:pt x="1617" y="57"/>
                    <a:pt x="1650" y="42"/>
                  </a:cubicBezTo>
                </a:path>
              </a:pathLst>
            </a:custGeom>
            <a:noFill/>
            <a:ln w="19050" cap="flat" cmpd="sng">
              <a:solidFill>
                <a:srgbClr val="0000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338" name="Arc 98"/>
          <p:cNvSpPr>
            <a:spLocks/>
          </p:cNvSpPr>
          <p:nvPr/>
        </p:nvSpPr>
        <p:spPr bwMode="auto">
          <a:xfrm>
            <a:off x="825500" y="1373188"/>
            <a:ext cx="2016125" cy="530225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10 w 43200"/>
              <a:gd name="T1" fmla="*/ 20950 h 43200"/>
              <a:gd name="T2" fmla="*/ 0 w 43200"/>
              <a:gd name="T3" fmla="*/ 21469 h 43200"/>
              <a:gd name="T4" fmla="*/ 21600 w 43200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43200" fill="none" extrusionOk="0">
                <a:moveTo>
                  <a:pt x="9" y="20949"/>
                </a:moveTo>
                <a:cubicBezTo>
                  <a:pt x="361" y="9279"/>
                  <a:pt x="9923" y="-1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33529"/>
                  <a:pt x="33529" y="43200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-1" y="21556"/>
                  <a:pt x="0" y="21512"/>
                  <a:pt x="0" y="21469"/>
                </a:cubicBezTo>
              </a:path>
              <a:path w="43200" h="43200" stroke="0" extrusionOk="0">
                <a:moveTo>
                  <a:pt x="9" y="20949"/>
                </a:moveTo>
                <a:cubicBezTo>
                  <a:pt x="361" y="9279"/>
                  <a:pt x="9923" y="-1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33529"/>
                  <a:pt x="33529" y="43200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-1" y="21556"/>
                  <a:pt x="0" y="21512"/>
                  <a:pt x="0" y="21469"/>
                </a:cubicBezTo>
                <a:lnTo>
                  <a:pt x="21600" y="21600"/>
                </a:lnTo>
                <a:close/>
              </a:path>
            </a:pathLst>
          </a:custGeom>
          <a:gradFill rotWithShape="1">
            <a:gsLst>
              <a:gs pos="0">
                <a:schemeClr val="bg1">
                  <a:alpha val="35001"/>
                </a:schemeClr>
              </a:gs>
              <a:gs pos="100000">
                <a:srgbClr val="AFAFFF">
                  <a:alpha val="45000"/>
                </a:srgbClr>
              </a:gs>
            </a:gsLst>
            <a:path path="shape">
              <a:fillToRect l="50000" t="50000" r="50000" b="50000"/>
            </a:path>
          </a:gra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5" name="Group 47"/>
          <p:cNvGrpSpPr>
            <a:grpSpLocks/>
          </p:cNvGrpSpPr>
          <p:nvPr/>
        </p:nvGrpSpPr>
        <p:grpSpPr bwMode="auto">
          <a:xfrm>
            <a:off x="541338" y="5873750"/>
            <a:ext cx="2735262" cy="442913"/>
            <a:chOff x="297" y="3813"/>
            <a:chExt cx="1723" cy="191"/>
          </a:xfrm>
        </p:grpSpPr>
        <p:sp>
          <p:nvSpPr>
            <p:cNvPr id="10288" name="Freeform 48"/>
            <p:cNvSpPr>
              <a:spLocks/>
            </p:cNvSpPr>
            <p:nvPr/>
          </p:nvSpPr>
          <p:spPr bwMode="auto">
            <a:xfrm>
              <a:off x="297" y="3813"/>
              <a:ext cx="1723" cy="191"/>
            </a:xfrm>
            <a:custGeom>
              <a:avLst/>
              <a:gdLst/>
              <a:ahLst/>
              <a:cxnLst>
                <a:cxn ang="0">
                  <a:pos x="136" y="166"/>
                </a:cxn>
                <a:cxn ang="0">
                  <a:pos x="218" y="169"/>
                </a:cxn>
                <a:cxn ang="0">
                  <a:pos x="387" y="176"/>
                </a:cxn>
                <a:cxn ang="0">
                  <a:pos x="827" y="190"/>
                </a:cxn>
                <a:cxn ang="0">
                  <a:pos x="1184" y="180"/>
                </a:cxn>
                <a:cxn ang="0">
                  <a:pos x="1545" y="159"/>
                </a:cxn>
                <a:cxn ang="0">
                  <a:pos x="1620" y="144"/>
                </a:cxn>
                <a:cxn ang="0">
                  <a:pos x="1659" y="135"/>
                </a:cxn>
                <a:cxn ang="0">
                  <a:pos x="1692" y="129"/>
                </a:cxn>
                <a:cxn ang="0">
                  <a:pos x="1695" y="45"/>
                </a:cxn>
                <a:cxn ang="0">
                  <a:pos x="1698" y="18"/>
                </a:cxn>
                <a:cxn ang="0">
                  <a:pos x="1704" y="1"/>
                </a:cxn>
                <a:cxn ang="0">
                  <a:pos x="1581" y="12"/>
                </a:cxn>
                <a:cxn ang="0">
                  <a:pos x="1212" y="30"/>
                </a:cxn>
                <a:cxn ang="0">
                  <a:pos x="750" y="36"/>
                </a:cxn>
                <a:cxn ang="0">
                  <a:pos x="333" y="30"/>
                </a:cxn>
                <a:cxn ang="0">
                  <a:pos x="50" y="5"/>
                </a:cxn>
                <a:cxn ang="0">
                  <a:pos x="30" y="9"/>
                </a:cxn>
                <a:cxn ang="0">
                  <a:pos x="27" y="36"/>
                </a:cxn>
                <a:cxn ang="0">
                  <a:pos x="33" y="81"/>
                </a:cxn>
                <a:cxn ang="0">
                  <a:pos x="36" y="123"/>
                </a:cxn>
                <a:cxn ang="0">
                  <a:pos x="55" y="141"/>
                </a:cxn>
                <a:cxn ang="0">
                  <a:pos x="58" y="158"/>
                </a:cxn>
                <a:cxn ang="0">
                  <a:pos x="136" y="166"/>
                </a:cxn>
              </a:cxnLst>
              <a:rect l="0" t="0" r="r" b="b"/>
              <a:pathLst>
                <a:path w="1723" h="191">
                  <a:moveTo>
                    <a:pt x="136" y="166"/>
                  </a:moveTo>
                  <a:cubicBezTo>
                    <a:pt x="169" y="169"/>
                    <a:pt x="178" y="168"/>
                    <a:pt x="218" y="169"/>
                  </a:cubicBezTo>
                  <a:cubicBezTo>
                    <a:pt x="260" y="171"/>
                    <a:pt x="286" y="172"/>
                    <a:pt x="387" y="176"/>
                  </a:cubicBezTo>
                  <a:cubicBezTo>
                    <a:pt x="489" y="180"/>
                    <a:pt x="695" y="189"/>
                    <a:pt x="827" y="190"/>
                  </a:cubicBezTo>
                  <a:cubicBezTo>
                    <a:pt x="959" y="191"/>
                    <a:pt x="1064" y="185"/>
                    <a:pt x="1184" y="180"/>
                  </a:cubicBezTo>
                  <a:cubicBezTo>
                    <a:pt x="1304" y="175"/>
                    <a:pt x="1472" y="165"/>
                    <a:pt x="1545" y="159"/>
                  </a:cubicBezTo>
                  <a:cubicBezTo>
                    <a:pt x="1618" y="153"/>
                    <a:pt x="1601" y="148"/>
                    <a:pt x="1620" y="144"/>
                  </a:cubicBezTo>
                  <a:cubicBezTo>
                    <a:pt x="1639" y="140"/>
                    <a:pt x="1647" y="137"/>
                    <a:pt x="1659" y="135"/>
                  </a:cubicBezTo>
                  <a:cubicBezTo>
                    <a:pt x="1671" y="133"/>
                    <a:pt x="1686" y="144"/>
                    <a:pt x="1692" y="129"/>
                  </a:cubicBezTo>
                  <a:cubicBezTo>
                    <a:pt x="1698" y="114"/>
                    <a:pt x="1694" y="63"/>
                    <a:pt x="1695" y="45"/>
                  </a:cubicBezTo>
                  <a:cubicBezTo>
                    <a:pt x="1696" y="27"/>
                    <a:pt x="1697" y="25"/>
                    <a:pt x="1698" y="18"/>
                  </a:cubicBezTo>
                  <a:cubicBezTo>
                    <a:pt x="1699" y="11"/>
                    <a:pt x="1723" y="2"/>
                    <a:pt x="1704" y="1"/>
                  </a:cubicBezTo>
                  <a:cubicBezTo>
                    <a:pt x="1685" y="0"/>
                    <a:pt x="1663" y="7"/>
                    <a:pt x="1581" y="12"/>
                  </a:cubicBezTo>
                  <a:cubicBezTo>
                    <a:pt x="1499" y="17"/>
                    <a:pt x="1350" y="26"/>
                    <a:pt x="1212" y="30"/>
                  </a:cubicBezTo>
                  <a:cubicBezTo>
                    <a:pt x="1074" y="34"/>
                    <a:pt x="896" y="36"/>
                    <a:pt x="750" y="36"/>
                  </a:cubicBezTo>
                  <a:cubicBezTo>
                    <a:pt x="604" y="36"/>
                    <a:pt x="450" y="35"/>
                    <a:pt x="333" y="30"/>
                  </a:cubicBezTo>
                  <a:cubicBezTo>
                    <a:pt x="216" y="25"/>
                    <a:pt x="100" y="8"/>
                    <a:pt x="50" y="5"/>
                  </a:cubicBezTo>
                  <a:cubicBezTo>
                    <a:pt x="0" y="2"/>
                    <a:pt x="34" y="4"/>
                    <a:pt x="30" y="9"/>
                  </a:cubicBezTo>
                  <a:cubicBezTo>
                    <a:pt x="26" y="14"/>
                    <a:pt x="27" y="24"/>
                    <a:pt x="27" y="36"/>
                  </a:cubicBezTo>
                  <a:cubicBezTo>
                    <a:pt x="27" y="48"/>
                    <a:pt x="32" y="67"/>
                    <a:pt x="33" y="81"/>
                  </a:cubicBezTo>
                  <a:cubicBezTo>
                    <a:pt x="34" y="95"/>
                    <a:pt x="32" y="113"/>
                    <a:pt x="36" y="123"/>
                  </a:cubicBezTo>
                  <a:cubicBezTo>
                    <a:pt x="40" y="133"/>
                    <a:pt x="51" y="135"/>
                    <a:pt x="55" y="141"/>
                  </a:cubicBezTo>
                  <a:cubicBezTo>
                    <a:pt x="59" y="147"/>
                    <a:pt x="44" y="154"/>
                    <a:pt x="58" y="158"/>
                  </a:cubicBezTo>
                  <a:cubicBezTo>
                    <a:pt x="72" y="163"/>
                    <a:pt x="121" y="164"/>
                    <a:pt x="136" y="166"/>
                  </a:cubicBezTo>
                  <a:close/>
                </a:path>
              </a:pathLst>
            </a:custGeom>
            <a:gradFill rotWithShape="1">
              <a:gsLst>
                <a:gs pos="0">
                  <a:srgbClr val="0099FF">
                    <a:alpha val="69000"/>
                  </a:srgbClr>
                </a:gs>
                <a:gs pos="50000">
                  <a:srgbClr val="93D3FF">
                    <a:alpha val="78000"/>
                  </a:srgbClr>
                </a:gs>
                <a:gs pos="100000">
                  <a:srgbClr val="0099FF">
                    <a:alpha val="69000"/>
                  </a:srgbClr>
                </a:gs>
              </a:gsLst>
              <a:lin ang="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289" name="Freeform 49"/>
            <p:cNvSpPr>
              <a:spLocks/>
            </p:cNvSpPr>
            <p:nvPr/>
          </p:nvSpPr>
          <p:spPr bwMode="auto">
            <a:xfrm>
              <a:off x="318" y="3814"/>
              <a:ext cx="1671" cy="35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300" y="34"/>
                </a:cxn>
                <a:cxn ang="0">
                  <a:pos x="772" y="34"/>
                </a:cxn>
                <a:cxn ang="0">
                  <a:pos x="1086" y="0"/>
                </a:cxn>
              </a:cxnLst>
              <a:rect l="0" t="0" r="r" b="b"/>
              <a:pathLst>
                <a:path w="1086" h="40">
                  <a:moveTo>
                    <a:pt x="0" y="2"/>
                  </a:moveTo>
                  <a:cubicBezTo>
                    <a:pt x="50" y="7"/>
                    <a:pt x="171" y="29"/>
                    <a:pt x="300" y="34"/>
                  </a:cubicBezTo>
                  <a:cubicBezTo>
                    <a:pt x="429" y="39"/>
                    <a:pt x="641" y="40"/>
                    <a:pt x="772" y="34"/>
                  </a:cubicBezTo>
                  <a:cubicBezTo>
                    <a:pt x="903" y="28"/>
                    <a:pt x="1021" y="7"/>
                    <a:pt x="1086" y="0"/>
                  </a:cubicBezTo>
                </a:path>
              </a:pathLst>
            </a:custGeom>
            <a:noFill/>
            <a:ln w="19050" cap="flat" cmpd="sng">
              <a:solidFill>
                <a:srgbClr val="0000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6" name="Group 53"/>
          <p:cNvGrpSpPr>
            <a:grpSpLocks/>
          </p:cNvGrpSpPr>
          <p:nvPr/>
        </p:nvGrpSpPr>
        <p:grpSpPr bwMode="auto">
          <a:xfrm>
            <a:off x="538163" y="5513388"/>
            <a:ext cx="2735262" cy="442912"/>
            <a:chOff x="295" y="3657"/>
            <a:chExt cx="1723" cy="191"/>
          </a:xfrm>
        </p:grpSpPr>
        <p:sp>
          <p:nvSpPr>
            <p:cNvPr id="10294" name="Freeform 54"/>
            <p:cNvSpPr>
              <a:spLocks/>
            </p:cNvSpPr>
            <p:nvPr/>
          </p:nvSpPr>
          <p:spPr bwMode="auto">
            <a:xfrm>
              <a:off x="295" y="3657"/>
              <a:ext cx="1723" cy="191"/>
            </a:xfrm>
            <a:custGeom>
              <a:avLst/>
              <a:gdLst/>
              <a:ahLst/>
              <a:cxnLst>
                <a:cxn ang="0">
                  <a:pos x="136" y="166"/>
                </a:cxn>
                <a:cxn ang="0">
                  <a:pos x="218" y="169"/>
                </a:cxn>
                <a:cxn ang="0">
                  <a:pos x="387" y="176"/>
                </a:cxn>
                <a:cxn ang="0">
                  <a:pos x="827" y="190"/>
                </a:cxn>
                <a:cxn ang="0">
                  <a:pos x="1184" y="180"/>
                </a:cxn>
                <a:cxn ang="0">
                  <a:pos x="1545" y="159"/>
                </a:cxn>
                <a:cxn ang="0">
                  <a:pos x="1628" y="159"/>
                </a:cxn>
                <a:cxn ang="0">
                  <a:pos x="1691" y="150"/>
                </a:cxn>
                <a:cxn ang="0">
                  <a:pos x="1692" y="129"/>
                </a:cxn>
                <a:cxn ang="0">
                  <a:pos x="1695" y="45"/>
                </a:cxn>
                <a:cxn ang="0">
                  <a:pos x="1698" y="18"/>
                </a:cxn>
                <a:cxn ang="0">
                  <a:pos x="1704" y="1"/>
                </a:cxn>
                <a:cxn ang="0">
                  <a:pos x="1581" y="12"/>
                </a:cxn>
                <a:cxn ang="0">
                  <a:pos x="1212" y="30"/>
                </a:cxn>
                <a:cxn ang="0">
                  <a:pos x="1037" y="33"/>
                </a:cxn>
                <a:cxn ang="0">
                  <a:pos x="750" y="36"/>
                </a:cxn>
                <a:cxn ang="0">
                  <a:pos x="333" y="30"/>
                </a:cxn>
                <a:cxn ang="0">
                  <a:pos x="50" y="5"/>
                </a:cxn>
                <a:cxn ang="0">
                  <a:pos x="30" y="9"/>
                </a:cxn>
                <a:cxn ang="0">
                  <a:pos x="27" y="36"/>
                </a:cxn>
                <a:cxn ang="0">
                  <a:pos x="33" y="81"/>
                </a:cxn>
                <a:cxn ang="0">
                  <a:pos x="36" y="123"/>
                </a:cxn>
                <a:cxn ang="0">
                  <a:pos x="32" y="153"/>
                </a:cxn>
                <a:cxn ang="0">
                  <a:pos x="58" y="158"/>
                </a:cxn>
                <a:cxn ang="0">
                  <a:pos x="136" y="166"/>
                </a:cxn>
              </a:cxnLst>
              <a:rect l="0" t="0" r="r" b="b"/>
              <a:pathLst>
                <a:path w="1723" h="191">
                  <a:moveTo>
                    <a:pt x="136" y="166"/>
                  </a:moveTo>
                  <a:cubicBezTo>
                    <a:pt x="169" y="169"/>
                    <a:pt x="178" y="168"/>
                    <a:pt x="218" y="169"/>
                  </a:cubicBezTo>
                  <a:cubicBezTo>
                    <a:pt x="260" y="171"/>
                    <a:pt x="286" y="172"/>
                    <a:pt x="387" y="176"/>
                  </a:cubicBezTo>
                  <a:cubicBezTo>
                    <a:pt x="489" y="180"/>
                    <a:pt x="695" y="189"/>
                    <a:pt x="827" y="190"/>
                  </a:cubicBezTo>
                  <a:cubicBezTo>
                    <a:pt x="959" y="191"/>
                    <a:pt x="1064" y="185"/>
                    <a:pt x="1184" y="180"/>
                  </a:cubicBezTo>
                  <a:cubicBezTo>
                    <a:pt x="1304" y="175"/>
                    <a:pt x="1471" y="163"/>
                    <a:pt x="1545" y="159"/>
                  </a:cubicBezTo>
                  <a:cubicBezTo>
                    <a:pt x="1619" y="155"/>
                    <a:pt x="1604" y="161"/>
                    <a:pt x="1628" y="159"/>
                  </a:cubicBezTo>
                  <a:cubicBezTo>
                    <a:pt x="1652" y="157"/>
                    <a:pt x="1680" y="155"/>
                    <a:pt x="1691" y="150"/>
                  </a:cubicBezTo>
                  <a:cubicBezTo>
                    <a:pt x="1702" y="145"/>
                    <a:pt x="1691" y="146"/>
                    <a:pt x="1692" y="129"/>
                  </a:cubicBezTo>
                  <a:cubicBezTo>
                    <a:pt x="1693" y="112"/>
                    <a:pt x="1694" y="63"/>
                    <a:pt x="1695" y="45"/>
                  </a:cubicBezTo>
                  <a:cubicBezTo>
                    <a:pt x="1696" y="27"/>
                    <a:pt x="1697" y="25"/>
                    <a:pt x="1698" y="18"/>
                  </a:cubicBezTo>
                  <a:cubicBezTo>
                    <a:pt x="1699" y="11"/>
                    <a:pt x="1723" y="2"/>
                    <a:pt x="1704" y="1"/>
                  </a:cubicBezTo>
                  <a:cubicBezTo>
                    <a:pt x="1685" y="0"/>
                    <a:pt x="1663" y="7"/>
                    <a:pt x="1581" y="12"/>
                  </a:cubicBezTo>
                  <a:cubicBezTo>
                    <a:pt x="1499" y="17"/>
                    <a:pt x="1303" y="27"/>
                    <a:pt x="1212" y="30"/>
                  </a:cubicBezTo>
                  <a:cubicBezTo>
                    <a:pt x="1121" y="33"/>
                    <a:pt x="1114" y="32"/>
                    <a:pt x="1037" y="33"/>
                  </a:cubicBezTo>
                  <a:cubicBezTo>
                    <a:pt x="960" y="34"/>
                    <a:pt x="867" y="37"/>
                    <a:pt x="750" y="36"/>
                  </a:cubicBezTo>
                  <a:cubicBezTo>
                    <a:pt x="633" y="35"/>
                    <a:pt x="450" y="35"/>
                    <a:pt x="333" y="30"/>
                  </a:cubicBezTo>
                  <a:cubicBezTo>
                    <a:pt x="216" y="25"/>
                    <a:pt x="100" y="8"/>
                    <a:pt x="50" y="5"/>
                  </a:cubicBezTo>
                  <a:cubicBezTo>
                    <a:pt x="0" y="2"/>
                    <a:pt x="34" y="4"/>
                    <a:pt x="30" y="9"/>
                  </a:cubicBezTo>
                  <a:cubicBezTo>
                    <a:pt x="26" y="14"/>
                    <a:pt x="27" y="24"/>
                    <a:pt x="27" y="36"/>
                  </a:cubicBezTo>
                  <a:cubicBezTo>
                    <a:pt x="27" y="48"/>
                    <a:pt x="32" y="67"/>
                    <a:pt x="33" y="81"/>
                  </a:cubicBezTo>
                  <a:cubicBezTo>
                    <a:pt x="34" y="95"/>
                    <a:pt x="36" y="111"/>
                    <a:pt x="36" y="123"/>
                  </a:cubicBezTo>
                  <a:cubicBezTo>
                    <a:pt x="36" y="135"/>
                    <a:pt x="28" y="147"/>
                    <a:pt x="32" y="153"/>
                  </a:cubicBezTo>
                  <a:cubicBezTo>
                    <a:pt x="36" y="159"/>
                    <a:pt x="41" y="156"/>
                    <a:pt x="58" y="158"/>
                  </a:cubicBezTo>
                  <a:cubicBezTo>
                    <a:pt x="75" y="160"/>
                    <a:pt x="121" y="164"/>
                    <a:pt x="136" y="166"/>
                  </a:cubicBezTo>
                  <a:close/>
                </a:path>
              </a:pathLst>
            </a:custGeom>
            <a:gradFill rotWithShape="1">
              <a:gsLst>
                <a:gs pos="0">
                  <a:srgbClr val="0099FF">
                    <a:alpha val="69000"/>
                  </a:srgbClr>
                </a:gs>
                <a:gs pos="50000">
                  <a:srgbClr val="93D3FF">
                    <a:alpha val="78000"/>
                  </a:srgbClr>
                </a:gs>
                <a:gs pos="100000">
                  <a:srgbClr val="0099FF">
                    <a:alpha val="69000"/>
                  </a:srgbClr>
                </a:gs>
              </a:gsLst>
              <a:lin ang="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295" name="Freeform 55"/>
            <p:cNvSpPr>
              <a:spLocks/>
            </p:cNvSpPr>
            <p:nvPr/>
          </p:nvSpPr>
          <p:spPr bwMode="auto">
            <a:xfrm>
              <a:off x="316" y="3658"/>
              <a:ext cx="1671" cy="35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300" y="34"/>
                </a:cxn>
                <a:cxn ang="0">
                  <a:pos x="772" y="34"/>
                </a:cxn>
                <a:cxn ang="0">
                  <a:pos x="1086" y="0"/>
                </a:cxn>
              </a:cxnLst>
              <a:rect l="0" t="0" r="r" b="b"/>
              <a:pathLst>
                <a:path w="1086" h="40">
                  <a:moveTo>
                    <a:pt x="0" y="2"/>
                  </a:moveTo>
                  <a:cubicBezTo>
                    <a:pt x="50" y="7"/>
                    <a:pt x="171" y="29"/>
                    <a:pt x="300" y="34"/>
                  </a:cubicBezTo>
                  <a:cubicBezTo>
                    <a:pt x="429" y="39"/>
                    <a:pt x="641" y="40"/>
                    <a:pt x="772" y="34"/>
                  </a:cubicBezTo>
                  <a:cubicBezTo>
                    <a:pt x="903" y="28"/>
                    <a:pt x="1021" y="7"/>
                    <a:pt x="1086" y="0"/>
                  </a:cubicBezTo>
                </a:path>
              </a:pathLst>
            </a:custGeom>
            <a:noFill/>
            <a:ln w="19050" cap="flat" cmpd="sng">
              <a:solidFill>
                <a:srgbClr val="0000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7" name="Group 56"/>
          <p:cNvGrpSpPr>
            <a:grpSpLocks/>
          </p:cNvGrpSpPr>
          <p:nvPr/>
        </p:nvGrpSpPr>
        <p:grpSpPr bwMode="auto">
          <a:xfrm>
            <a:off x="538163" y="5118100"/>
            <a:ext cx="2735262" cy="482600"/>
            <a:chOff x="295" y="3491"/>
            <a:chExt cx="1723" cy="191"/>
          </a:xfrm>
        </p:grpSpPr>
        <p:sp>
          <p:nvSpPr>
            <p:cNvPr id="10297" name="Freeform 57"/>
            <p:cNvSpPr>
              <a:spLocks/>
            </p:cNvSpPr>
            <p:nvPr/>
          </p:nvSpPr>
          <p:spPr bwMode="auto">
            <a:xfrm>
              <a:off x="295" y="3491"/>
              <a:ext cx="1723" cy="191"/>
            </a:xfrm>
            <a:custGeom>
              <a:avLst/>
              <a:gdLst/>
              <a:ahLst/>
              <a:cxnLst>
                <a:cxn ang="0">
                  <a:pos x="136" y="166"/>
                </a:cxn>
                <a:cxn ang="0">
                  <a:pos x="218" y="169"/>
                </a:cxn>
                <a:cxn ang="0">
                  <a:pos x="387" y="176"/>
                </a:cxn>
                <a:cxn ang="0">
                  <a:pos x="827" y="190"/>
                </a:cxn>
                <a:cxn ang="0">
                  <a:pos x="1184" y="180"/>
                </a:cxn>
                <a:cxn ang="0">
                  <a:pos x="1457" y="175"/>
                </a:cxn>
                <a:cxn ang="0">
                  <a:pos x="1592" y="172"/>
                </a:cxn>
                <a:cxn ang="0">
                  <a:pos x="1655" y="160"/>
                </a:cxn>
                <a:cxn ang="0">
                  <a:pos x="1691" y="154"/>
                </a:cxn>
                <a:cxn ang="0">
                  <a:pos x="1695" y="45"/>
                </a:cxn>
                <a:cxn ang="0">
                  <a:pos x="1698" y="18"/>
                </a:cxn>
                <a:cxn ang="0">
                  <a:pos x="1704" y="1"/>
                </a:cxn>
                <a:cxn ang="0">
                  <a:pos x="1581" y="12"/>
                </a:cxn>
                <a:cxn ang="0">
                  <a:pos x="1212" y="30"/>
                </a:cxn>
                <a:cxn ang="0">
                  <a:pos x="750" y="36"/>
                </a:cxn>
                <a:cxn ang="0">
                  <a:pos x="333" y="30"/>
                </a:cxn>
                <a:cxn ang="0">
                  <a:pos x="50" y="5"/>
                </a:cxn>
                <a:cxn ang="0">
                  <a:pos x="30" y="9"/>
                </a:cxn>
                <a:cxn ang="0">
                  <a:pos x="27" y="36"/>
                </a:cxn>
                <a:cxn ang="0">
                  <a:pos x="33" y="81"/>
                </a:cxn>
                <a:cxn ang="0">
                  <a:pos x="36" y="123"/>
                </a:cxn>
                <a:cxn ang="0">
                  <a:pos x="32" y="166"/>
                </a:cxn>
                <a:cxn ang="0">
                  <a:pos x="58" y="158"/>
                </a:cxn>
                <a:cxn ang="0">
                  <a:pos x="136" y="166"/>
                </a:cxn>
              </a:cxnLst>
              <a:rect l="0" t="0" r="r" b="b"/>
              <a:pathLst>
                <a:path w="1723" h="191">
                  <a:moveTo>
                    <a:pt x="136" y="166"/>
                  </a:moveTo>
                  <a:cubicBezTo>
                    <a:pt x="169" y="169"/>
                    <a:pt x="178" y="168"/>
                    <a:pt x="218" y="169"/>
                  </a:cubicBezTo>
                  <a:cubicBezTo>
                    <a:pt x="260" y="171"/>
                    <a:pt x="286" y="172"/>
                    <a:pt x="387" y="176"/>
                  </a:cubicBezTo>
                  <a:cubicBezTo>
                    <a:pt x="489" y="180"/>
                    <a:pt x="695" y="189"/>
                    <a:pt x="827" y="190"/>
                  </a:cubicBezTo>
                  <a:cubicBezTo>
                    <a:pt x="959" y="191"/>
                    <a:pt x="1079" y="183"/>
                    <a:pt x="1184" y="180"/>
                  </a:cubicBezTo>
                  <a:cubicBezTo>
                    <a:pt x="1289" y="177"/>
                    <a:pt x="1389" y="176"/>
                    <a:pt x="1457" y="175"/>
                  </a:cubicBezTo>
                  <a:cubicBezTo>
                    <a:pt x="1525" y="174"/>
                    <a:pt x="1559" y="175"/>
                    <a:pt x="1592" y="172"/>
                  </a:cubicBezTo>
                  <a:cubicBezTo>
                    <a:pt x="1625" y="169"/>
                    <a:pt x="1639" y="163"/>
                    <a:pt x="1655" y="160"/>
                  </a:cubicBezTo>
                  <a:cubicBezTo>
                    <a:pt x="1671" y="157"/>
                    <a:pt x="1684" y="173"/>
                    <a:pt x="1691" y="154"/>
                  </a:cubicBezTo>
                  <a:cubicBezTo>
                    <a:pt x="1698" y="135"/>
                    <a:pt x="1694" y="68"/>
                    <a:pt x="1695" y="45"/>
                  </a:cubicBezTo>
                  <a:cubicBezTo>
                    <a:pt x="1696" y="22"/>
                    <a:pt x="1697" y="25"/>
                    <a:pt x="1698" y="18"/>
                  </a:cubicBezTo>
                  <a:cubicBezTo>
                    <a:pt x="1699" y="11"/>
                    <a:pt x="1723" y="2"/>
                    <a:pt x="1704" y="1"/>
                  </a:cubicBezTo>
                  <a:cubicBezTo>
                    <a:pt x="1685" y="0"/>
                    <a:pt x="1663" y="7"/>
                    <a:pt x="1581" y="12"/>
                  </a:cubicBezTo>
                  <a:cubicBezTo>
                    <a:pt x="1499" y="17"/>
                    <a:pt x="1350" y="26"/>
                    <a:pt x="1212" y="30"/>
                  </a:cubicBezTo>
                  <a:cubicBezTo>
                    <a:pt x="1074" y="34"/>
                    <a:pt x="896" y="36"/>
                    <a:pt x="750" y="36"/>
                  </a:cubicBezTo>
                  <a:cubicBezTo>
                    <a:pt x="604" y="36"/>
                    <a:pt x="450" y="35"/>
                    <a:pt x="333" y="30"/>
                  </a:cubicBezTo>
                  <a:cubicBezTo>
                    <a:pt x="216" y="25"/>
                    <a:pt x="100" y="8"/>
                    <a:pt x="50" y="5"/>
                  </a:cubicBezTo>
                  <a:cubicBezTo>
                    <a:pt x="0" y="2"/>
                    <a:pt x="34" y="4"/>
                    <a:pt x="30" y="9"/>
                  </a:cubicBezTo>
                  <a:cubicBezTo>
                    <a:pt x="26" y="14"/>
                    <a:pt x="27" y="24"/>
                    <a:pt x="27" y="36"/>
                  </a:cubicBezTo>
                  <a:cubicBezTo>
                    <a:pt x="27" y="48"/>
                    <a:pt x="32" y="67"/>
                    <a:pt x="33" y="81"/>
                  </a:cubicBezTo>
                  <a:cubicBezTo>
                    <a:pt x="34" y="95"/>
                    <a:pt x="36" y="109"/>
                    <a:pt x="36" y="123"/>
                  </a:cubicBezTo>
                  <a:cubicBezTo>
                    <a:pt x="36" y="137"/>
                    <a:pt x="28" y="160"/>
                    <a:pt x="32" y="166"/>
                  </a:cubicBezTo>
                  <a:cubicBezTo>
                    <a:pt x="36" y="172"/>
                    <a:pt x="41" y="158"/>
                    <a:pt x="58" y="158"/>
                  </a:cubicBezTo>
                  <a:cubicBezTo>
                    <a:pt x="75" y="158"/>
                    <a:pt x="121" y="164"/>
                    <a:pt x="136" y="166"/>
                  </a:cubicBezTo>
                  <a:close/>
                </a:path>
              </a:pathLst>
            </a:custGeom>
            <a:gradFill rotWithShape="1">
              <a:gsLst>
                <a:gs pos="0">
                  <a:srgbClr val="0099FF">
                    <a:alpha val="69000"/>
                  </a:srgbClr>
                </a:gs>
                <a:gs pos="50000">
                  <a:srgbClr val="93D3FF">
                    <a:alpha val="78000"/>
                  </a:srgbClr>
                </a:gs>
                <a:gs pos="100000">
                  <a:srgbClr val="0099FF">
                    <a:alpha val="69000"/>
                  </a:srgbClr>
                </a:gs>
              </a:gsLst>
              <a:lin ang="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298" name="Freeform 58"/>
            <p:cNvSpPr>
              <a:spLocks/>
            </p:cNvSpPr>
            <p:nvPr/>
          </p:nvSpPr>
          <p:spPr bwMode="auto">
            <a:xfrm>
              <a:off x="316" y="3492"/>
              <a:ext cx="1671" cy="35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300" y="34"/>
                </a:cxn>
                <a:cxn ang="0">
                  <a:pos x="772" y="34"/>
                </a:cxn>
                <a:cxn ang="0">
                  <a:pos x="1086" y="0"/>
                </a:cxn>
              </a:cxnLst>
              <a:rect l="0" t="0" r="r" b="b"/>
              <a:pathLst>
                <a:path w="1086" h="40">
                  <a:moveTo>
                    <a:pt x="0" y="2"/>
                  </a:moveTo>
                  <a:cubicBezTo>
                    <a:pt x="50" y="7"/>
                    <a:pt x="171" y="29"/>
                    <a:pt x="300" y="34"/>
                  </a:cubicBezTo>
                  <a:cubicBezTo>
                    <a:pt x="429" y="39"/>
                    <a:pt x="641" y="40"/>
                    <a:pt x="772" y="34"/>
                  </a:cubicBezTo>
                  <a:cubicBezTo>
                    <a:pt x="903" y="28"/>
                    <a:pt x="1021" y="7"/>
                    <a:pt x="1086" y="0"/>
                  </a:cubicBezTo>
                </a:path>
              </a:pathLst>
            </a:custGeom>
            <a:noFill/>
            <a:ln w="19050" cap="flat" cmpd="sng">
              <a:solidFill>
                <a:srgbClr val="0000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8" name="Group 59"/>
          <p:cNvGrpSpPr>
            <a:grpSpLocks/>
          </p:cNvGrpSpPr>
          <p:nvPr/>
        </p:nvGrpSpPr>
        <p:grpSpPr bwMode="auto">
          <a:xfrm>
            <a:off x="538163" y="4778375"/>
            <a:ext cx="2728912" cy="431800"/>
            <a:chOff x="295" y="3340"/>
            <a:chExt cx="1719" cy="186"/>
          </a:xfrm>
        </p:grpSpPr>
        <p:sp>
          <p:nvSpPr>
            <p:cNvPr id="10300" name="Freeform 60"/>
            <p:cNvSpPr>
              <a:spLocks/>
            </p:cNvSpPr>
            <p:nvPr/>
          </p:nvSpPr>
          <p:spPr bwMode="auto">
            <a:xfrm>
              <a:off x="295" y="3341"/>
              <a:ext cx="1719" cy="185"/>
            </a:xfrm>
            <a:custGeom>
              <a:avLst/>
              <a:gdLst/>
              <a:ahLst/>
              <a:cxnLst>
                <a:cxn ang="0">
                  <a:pos x="136" y="164"/>
                </a:cxn>
                <a:cxn ang="0">
                  <a:pos x="218" y="167"/>
                </a:cxn>
                <a:cxn ang="0">
                  <a:pos x="387" y="174"/>
                </a:cxn>
                <a:cxn ang="0">
                  <a:pos x="824" y="184"/>
                </a:cxn>
                <a:cxn ang="0">
                  <a:pos x="1184" y="178"/>
                </a:cxn>
                <a:cxn ang="0">
                  <a:pos x="1545" y="157"/>
                </a:cxn>
                <a:cxn ang="0">
                  <a:pos x="1598" y="154"/>
                </a:cxn>
                <a:cxn ang="0">
                  <a:pos x="1652" y="154"/>
                </a:cxn>
                <a:cxn ang="0">
                  <a:pos x="1700" y="142"/>
                </a:cxn>
                <a:cxn ang="0">
                  <a:pos x="1695" y="43"/>
                </a:cxn>
                <a:cxn ang="0">
                  <a:pos x="1698" y="16"/>
                </a:cxn>
                <a:cxn ang="0">
                  <a:pos x="1700" y="1"/>
                </a:cxn>
                <a:cxn ang="0">
                  <a:pos x="1581" y="10"/>
                </a:cxn>
                <a:cxn ang="0">
                  <a:pos x="1212" y="28"/>
                </a:cxn>
                <a:cxn ang="0">
                  <a:pos x="750" y="34"/>
                </a:cxn>
                <a:cxn ang="0">
                  <a:pos x="333" y="28"/>
                </a:cxn>
                <a:cxn ang="0">
                  <a:pos x="50" y="3"/>
                </a:cxn>
                <a:cxn ang="0">
                  <a:pos x="30" y="7"/>
                </a:cxn>
                <a:cxn ang="0">
                  <a:pos x="27" y="34"/>
                </a:cxn>
                <a:cxn ang="0">
                  <a:pos x="33" y="79"/>
                </a:cxn>
                <a:cxn ang="0">
                  <a:pos x="29" y="148"/>
                </a:cxn>
                <a:cxn ang="0">
                  <a:pos x="53" y="157"/>
                </a:cxn>
                <a:cxn ang="0">
                  <a:pos x="58" y="156"/>
                </a:cxn>
                <a:cxn ang="0">
                  <a:pos x="136" y="164"/>
                </a:cxn>
              </a:cxnLst>
              <a:rect l="0" t="0" r="r" b="b"/>
              <a:pathLst>
                <a:path w="1719" h="185">
                  <a:moveTo>
                    <a:pt x="136" y="164"/>
                  </a:moveTo>
                  <a:cubicBezTo>
                    <a:pt x="169" y="167"/>
                    <a:pt x="178" y="166"/>
                    <a:pt x="218" y="167"/>
                  </a:cubicBezTo>
                  <a:cubicBezTo>
                    <a:pt x="260" y="169"/>
                    <a:pt x="286" y="171"/>
                    <a:pt x="387" y="174"/>
                  </a:cubicBezTo>
                  <a:cubicBezTo>
                    <a:pt x="488" y="177"/>
                    <a:pt x="691" y="183"/>
                    <a:pt x="824" y="184"/>
                  </a:cubicBezTo>
                  <a:cubicBezTo>
                    <a:pt x="957" y="185"/>
                    <a:pt x="1064" y="182"/>
                    <a:pt x="1184" y="178"/>
                  </a:cubicBezTo>
                  <a:cubicBezTo>
                    <a:pt x="1304" y="174"/>
                    <a:pt x="1476" y="161"/>
                    <a:pt x="1545" y="157"/>
                  </a:cubicBezTo>
                  <a:cubicBezTo>
                    <a:pt x="1614" y="153"/>
                    <a:pt x="1580" y="154"/>
                    <a:pt x="1598" y="154"/>
                  </a:cubicBezTo>
                  <a:cubicBezTo>
                    <a:pt x="1616" y="154"/>
                    <a:pt x="1635" y="156"/>
                    <a:pt x="1652" y="154"/>
                  </a:cubicBezTo>
                  <a:cubicBezTo>
                    <a:pt x="1669" y="152"/>
                    <a:pt x="1693" y="161"/>
                    <a:pt x="1700" y="142"/>
                  </a:cubicBezTo>
                  <a:cubicBezTo>
                    <a:pt x="1707" y="123"/>
                    <a:pt x="1695" y="64"/>
                    <a:pt x="1695" y="43"/>
                  </a:cubicBezTo>
                  <a:cubicBezTo>
                    <a:pt x="1695" y="22"/>
                    <a:pt x="1697" y="23"/>
                    <a:pt x="1698" y="16"/>
                  </a:cubicBezTo>
                  <a:cubicBezTo>
                    <a:pt x="1699" y="9"/>
                    <a:pt x="1719" y="2"/>
                    <a:pt x="1700" y="1"/>
                  </a:cubicBezTo>
                  <a:cubicBezTo>
                    <a:pt x="1681" y="0"/>
                    <a:pt x="1662" y="5"/>
                    <a:pt x="1581" y="10"/>
                  </a:cubicBezTo>
                  <a:cubicBezTo>
                    <a:pt x="1500" y="15"/>
                    <a:pt x="1350" y="24"/>
                    <a:pt x="1212" y="28"/>
                  </a:cubicBezTo>
                  <a:cubicBezTo>
                    <a:pt x="1074" y="32"/>
                    <a:pt x="896" y="34"/>
                    <a:pt x="750" y="34"/>
                  </a:cubicBezTo>
                  <a:cubicBezTo>
                    <a:pt x="604" y="34"/>
                    <a:pt x="450" y="33"/>
                    <a:pt x="333" y="28"/>
                  </a:cubicBezTo>
                  <a:cubicBezTo>
                    <a:pt x="216" y="23"/>
                    <a:pt x="100" y="6"/>
                    <a:pt x="50" y="3"/>
                  </a:cubicBezTo>
                  <a:cubicBezTo>
                    <a:pt x="0" y="0"/>
                    <a:pt x="34" y="2"/>
                    <a:pt x="30" y="7"/>
                  </a:cubicBezTo>
                  <a:cubicBezTo>
                    <a:pt x="26" y="12"/>
                    <a:pt x="27" y="22"/>
                    <a:pt x="27" y="34"/>
                  </a:cubicBezTo>
                  <a:cubicBezTo>
                    <a:pt x="27" y="46"/>
                    <a:pt x="33" y="60"/>
                    <a:pt x="33" y="79"/>
                  </a:cubicBezTo>
                  <a:cubicBezTo>
                    <a:pt x="33" y="98"/>
                    <a:pt x="26" y="135"/>
                    <a:pt x="29" y="148"/>
                  </a:cubicBezTo>
                  <a:cubicBezTo>
                    <a:pt x="32" y="161"/>
                    <a:pt x="48" y="156"/>
                    <a:pt x="53" y="157"/>
                  </a:cubicBezTo>
                  <a:cubicBezTo>
                    <a:pt x="58" y="158"/>
                    <a:pt x="44" y="155"/>
                    <a:pt x="58" y="156"/>
                  </a:cubicBezTo>
                  <a:cubicBezTo>
                    <a:pt x="72" y="157"/>
                    <a:pt x="121" y="162"/>
                    <a:pt x="136" y="164"/>
                  </a:cubicBezTo>
                  <a:close/>
                </a:path>
              </a:pathLst>
            </a:custGeom>
            <a:gradFill rotWithShape="1">
              <a:gsLst>
                <a:gs pos="0">
                  <a:srgbClr val="0099FF">
                    <a:alpha val="69000"/>
                  </a:srgbClr>
                </a:gs>
                <a:gs pos="50000">
                  <a:srgbClr val="93D3FF">
                    <a:alpha val="78000"/>
                  </a:srgbClr>
                </a:gs>
                <a:gs pos="100000">
                  <a:srgbClr val="0099FF">
                    <a:alpha val="69000"/>
                  </a:srgbClr>
                </a:gs>
              </a:gsLst>
              <a:lin ang="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01" name="Freeform 61"/>
            <p:cNvSpPr>
              <a:spLocks/>
            </p:cNvSpPr>
            <p:nvPr/>
          </p:nvSpPr>
          <p:spPr bwMode="auto">
            <a:xfrm>
              <a:off x="316" y="3340"/>
              <a:ext cx="1671" cy="35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300" y="34"/>
                </a:cxn>
                <a:cxn ang="0">
                  <a:pos x="772" y="34"/>
                </a:cxn>
                <a:cxn ang="0">
                  <a:pos x="1086" y="0"/>
                </a:cxn>
              </a:cxnLst>
              <a:rect l="0" t="0" r="r" b="b"/>
              <a:pathLst>
                <a:path w="1086" h="40">
                  <a:moveTo>
                    <a:pt x="0" y="2"/>
                  </a:moveTo>
                  <a:cubicBezTo>
                    <a:pt x="50" y="7"/>
                    <a:pt x="171" y="29"/>
                    <a:pt x="300" y="34"/>
                  </a:cubicBezTo>
                  <a:cubicBezTo>
                    <a:pt x="429" y="39"/>
                    <a:pt x="641" y="40"/>
                    <a:pt x="772" y="34"/>
                  </a:cubicBezTo>
                  <a:cubicBezTo>
                    <a:pt x="903" y="28"/>
                    <a:pt x="1021" y="7"/>
                    <a:pt x="1086" y="0"/>
                  </a:cubicBezTo>
                </a:path>
              </a:pathLst>
            </a:custGeom>
            <a:noFill/>
            <a:ln w="19050" cap="flat" cmpd="sng">
              <a:solidFill>
                <a:srgbClr val="0000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9" name="Group 62"/>
          <p:cNvGrpSpPr>
            <a:grpSpLocks/>
          </p:cNvGrpSpPr>
          <p:nvPr/>
        </p:nvGrpSpPr>
        <p:grpSpPr bwMode="auto">
          <a:xfrm>
            <a:off x="538163" y="4419600"/>
            <a:ext cx="2728912" cy="430213"/>
            <a:chOff x="295" y="3340"/>
            <a:chExt cx="1719" cy="186"/>
          </a:xfrm>
        </p:grpSpPr>
        <p:sp>
          <p:nvSpPr>
            <p:cNvPr id="10303" name="Freeform 63"/>
            <p:cNvSpPr>
              <a:spLocks/>
            </p:cNvSpPr>
            <p:nvPr/>
          </p:nvSpPr>
          <p:spPr bwMode="auto">
            <a:xfrm>
              <a:off x="295" y="3341"/>
              <a:ext cx="1719" cy="185"/>
            </a:xfrm>
            <a:custGeom>
              <a:avLst/>
              <a:gdLst/>
              <a:ahLst/>
              <a:cxnLst>
                <a:cxn ang="0">
                  <a:pos x="136" y="164"/>
                </a:cxn>
                <a:cxn ang="0">
                  <a:pos x="218" y="167"/>
                </a:cxn>
                <a:cxn ang="0">
                  <a:pos x="387" y="174"/>
                </a:cxn>
                <a:cxn ang="0">
                  <a:pos x="824" y="184"/>
                </a:cxn>
                <a:cxn ang="0">
                  <a:pos x="1184" y="178"/>
                </a:cxn>
                <a:cxn ang="0">
                  <a:pos x="1545" y="157"/>
                </a:cxn>
                <a:cxn ang="0">
                  <a:pos x="1598" y="154"/>
                </a:cxn>
                <a:cxn ang="0">
                  <a:pos x="1652" y="154"/>
                </a:cxn>
                <a:cxn ang="0">
                  <a:pos x="1700" y="142"/>
                </a:cxn>
                <a:cxn ang="0">
                  <a:pos x="1695" y="43"/>
                </a:cxn>
                <a:cxn ang="0">
                  <a:pos x="1698" y="16"/>
                </a:cxn>
                <a:cxn ang="0">
                  <a:pos x="1700" y="1"/>
                </a:cxn>
                <a:cxn ang="0">
                  <a:pos x="1581" y="10"/>
                </a:cxn>
                <a:cxn ang="0">
                  <a:pos x="1212" y="28"/>
                </a:cxn>
                <a:cxn ang="0">
                  <a:pos x="750" y="34"/>
                </a:cxn>
                <a:cxn ang="0">
                  <a:pos x="333" y="28"/>
                </a:cxn>
                <a:cxn ang="0">
                  <a:pos x="50" y="3"/>
                </a:cxn>
                <a:cxn ang="0">
                  <a:pos x="30" y="7"/>
                </a:cxn>
                <a:cxn ang="0">
                  <a:pos x="27" y="34"/>
                </a:cxn>
                <a:cxn ang="0">
                  <a:pos x="33" y="79"/>
                </a:cxn>
                <a:cxn ang="0">
                  <a:pos x="29" y="148"/>
                </a:cxn>
                <a:cxn ang="0">
                  <a:pos x="53" y="157"/>
                </a:cxn>
                <a:cxn ang="0">
                  <a:pos x="58" y="156"/>
                </a:cxn>
                <a:cxn ang="0">
                  <a:pos x="136" y="164"/>
                </a:cxn>
              </a:cxnLst>
              <a:rect l="0" t="0" r="r" b="b"/>
              <a:pathLst>
                <a:path w="1719" h="185">
                  <a:moveTo>
                    <a:pt x="136" y="164"/>
                  </a:moveTo>
                  <a:cubicBezTo>
                    <a:pt x="169" y="167"/>
                    <a:pt x="178" y="166"/>
                    <a:pt x="218" y="167"/>
                  </a:cubicBezTo>
                  <a:cubicBezTo>
                    <a:pt x="260" y="169"/>
                    <a:pt x="286" y="171"/>
                    <a:pt x="387" y="174"/>
                  </a:cubicBezTo>
                  <a:cubicBezTo>
                    <a:pt x="488" y="177"/>
                    <a:pt x="691" y="183"/>
                    <a:pt x="824" y="184"/>
                  </a:cubicBezTo>
                  <a:cubicBezTo>
                    <a:pt x="957" y="185"/>
                    <a:pt x="1064" y="182"/>
                    <a:pt x="1184" y="178"/>
                  </a:cubicBezTo>
                  <a:cubicBezTo>
                    <a:pt x="1304" y="174"/>
                    <a:pt x="1476" y="161"/>
                    <a:pt x="1545" y="157"/>
                  </a:cubicBezTo>
                  <a:cubicBezTo>
                    <a:pt x="1614" y="153"/>
                    <a:pt x="1580" y="154"/>
                    <a:pt x="1598" y="154"/>
                  </a:cubicBezTo>
                  <a:cubicBezTo>
                    <a:pt x="1616" y="154"/>
                    <a:pt x="1635" y="156"/>
                    <a:pt x="1652" y="154"/>
                  </a:cubicBezTo>
                  <a:cubicBezTo>
                    <a:pt x="1669" y="152"/>
                    <a:pt x="1693" y="161"/>
                    <a:pt x="1700" y="142"/>
                  </a:cubicBezTo>
                  <a:cubicBezTo>
                    <a:pt x="1707" y="123"/>
                    <a:pt x="1695" y="64"/>
                    <a:pt x="1695" y="43"/>
                  </a:cubicBezTo>
                  <a:cubicBezTo>
                    <a:pt x="1695" y="22"/>
                    <a:pt x="1697" y="23"/>
                    <a:pt x="1698" y="16"/>
                  </a:cubicBezTo>
                  <a:cubicBezTo>
                    <a:pt x="1699" y="9"/>
                    <a:pt x="1719" y="2"/>
                    <a:pt x="1700" y="1"/>
                  </a:cubicBezTo>
                  <a:cubicBezTo>
                    <a:pt x="1681" y="0"/>
                    <a:pt x="1662" y="5"/>
                    <a:pt x="1581" y="10"/>
                  </a:cubicBezTo>
                  <a:cubicBezTo>
                    <a:pt x="1500" y="15"/>
                    <a:pt x="1350" y="24"/>
                    <a:pt x="1212" y="28"/>
                  </a:cubicBezTo>
                  <a:cubicBezTo>
                    <a:pt x="1074" y="32"/>
                    <a:pt x="896" y="34"/>
                    <a:pt x="750" y="34"/>
                  </a:cubicBezTo>
                  <a:cubicBezTo>
                    <a:pt x="604" y="34"/>
                    <a:pt x="450" y="33"/>
                    <a:pt x="333" y="28"/>
                  </a:cubicBezTo>
                  <a:cubicBezTo>
                    <a:pt x="216" y="23"/>
                    <a:pt x="100" y="6"/>
                    <a:pt x="50" y="3"/>
                  </a:cubicBezTo>
                  <a:cubicBezTo>
                    <a:pt x="0" y="0"/>
                    <a:pt x="34" y="2"/>
                    <a:pt x="30" y="7"/>
                  </a:cubicBezTo>
                  <a:cubicBezTo>
                    <a:pt x="26" y="12"/>
                    <a:pt x="27" y="22"/>
                    <a:pt x="27" y="34"/>
                  </a:cubicBezTo>
                  <a:cubicBezTo>
                    <a:pt x="27" y="46"/>
                    <a:pt x="33" y="60"/>
                    <a:pt x="33" y="79"/>
                  </a:cubicBezTo>
                  <a:cubicBezTo>
                    <a:pt x="33" y="98"/>
                    <a:pt x="26" y="135"/>
                    <a:pt x="29" y="148"/>
                  </a:cubicBezTo>
                  <a:cubicBezTo>
                    <a:pt x="32" y="161"/>
                    <a:pt x="48" y="156"/>
                    <a:pt x="53" y="157"/>
                  </a:cubicBezTo>
                  <a:cubicBezTo>
                    <a:pt x="58" y="158"/>
                    <a:pt x="44" y="155"/>
                    <a:pt x="58" y="156"/>
                  </a:cubicBezTo>
                  <a:cubicBezTo>
                    <a:pt x="72" y="157"/>
                    <a:pt x="121" y="162"/>
                    <a:pt x="136" y="164"/>
                  </a:cubicBezTo>
                  <a:close/>
                </a:path>
              </a:pathLst>
            </a:custGeom>
            <a:gradFill rotWithShape="1">
              <a:gsLst>
                <a:gs pos="0">
                  <a:srgbClr val="0099FF">
                    <a:alpha val="69000"/>
                  </a:srgbClr>
                </a:gs>
                <a:gs pos="50000">
                  <a:srgbClr val="93D3FF">
                    <a:alpha val="78000"/>
                  </a:srgbClr>
                </a:gs>
                <a:gs pos="100000">
                  <a:srgbClr val="0099FF">
                    <a:alpha val="69000"/>
                  </a:srgbClr>
                </a:gs>
              </a:gsLst>
              <a:lin ang="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04" name="Freeform 64"/>
            <p:cNvSpPr>
              <a:spLocks/>
            </p:cNvSpPr>
            <p:nvPr/>
          </p:nvSpPr>
          <p:spPr bwMode="auto">
            <a:xfrm>
              <a:off x="316" y="3340"/>
              <a:ext cx="1671" cy="35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300" y="34"/>
                </a:cxn>
                <a:cxn ang="0">
                  <a:pos x="772" y="34"/>
                </a:cxn>
                <a:cxn ang="0">
                  <a:pos x="1086" y="0"/>
                </a:cxn>
              </a:cxnLst>
              <a:rect l="0" t="0" r="r" b="b"/>
              <a:pathLst>
                <a:path w="1086" h="40">
                  <a:moveTo>
                    <a:pt x="0" y="2"/>
                  </a:moveTo>
                  <a:cubicBezTo>
                    <a:pt x="50" y="7"/>
                    <a:pt x="171" y="29"/>
                    <a:pt x="300" y="34"/>
                  </a:cubicBezTo>
                  <a:cubicBezTo>
                    <a:pt x="429" y="39"/>
                    <a:pt x="641" y="40"/>
                    <a:pt x="772" y="34"/>
                  </a:cubicBezTo>
                  <a:cubicBezTo>
                    <a:pt x="903" y="28"/>
                    <a:pt x="1021" y="7"/>
                    <a:pt x="1086" y="0"/>
                  </a:cubicBezTo>
                </a:path>
              </a:pathLst>
            </a:custGeom>
            <a:noFill/>
            <a:ln w="19050" cap="flat" cmpd="sng">
              <a:solidFill>
                <a:srgbClr val="0000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340" name="Freeform 100"/>
          <p:cNvSpPr>
            <a:spLocks/>
          </p:cNvSpPr>
          <p:nvPr/>
        </p:nvSpPr>
        <p:spPr bwMode="auto">
          <a:xfrm>
            <a:off x="558800" y="2349500"/>
            <a:ext cx="2695575" cy="4319588"/>
          </a:xfrm>
          <a:custGeom>
            <a:avLst/>
            <a:gdLst/>
            <a:ahLst/>
            <a:cxnLst>
              <a:cxn ang="0">
                <a:pos x="52" y="2593"/>
              </a:cxn>
              <a:cxn ang="0">
                <a:pos x="10" y="2529"/>
              </a:cxn>
              <a:cxn ang="0">
                <a:pos x="0" y="155"/>
              </a:cxn>
              <a:cxn ang="0">
                <a:pos x="16" y="104"/>
              </a:cxn>
              <a:cxn ang="0">
                <a:pos x="112" y="60"/>
              </a:cxn>
              <a:cxn ang="0">
                <a:pos x="184" y="40"/>
              </a:cxn>
              <a:cxn ang="0">
                <a:pos x="280" y="20"/>
              </a:cxn>
              <a:cxn ang="0">
                <a:pos x="368" y="8"/>
              </a:cxn>
              <a:cxn ang="0">
                <a:pos x="374" y="16"/>
              </a:cxn>
              <a:cxn ang="0">
                <a:pos x="316" y="40"/>
              </a:cxn>
              <a:cxn ang="0">
                <a:pos x="272" y="58"/>
              </a:cxn>
              <a:cxn ang="0">
                <a:pos x="220" y="76"/>
              </a:cxn>
              <a:cxn ang="0">
                <a:pos x="152" y="112"/>
              </a:cxn>
              <a:cxn ang="0">
                <a:pos x="126" y="124"/>
              </a:cxn>
              <a:cxn ang="0">
                <a:pos x="122" y="148"/>
              </a:cxn>
              <a:cxn ang="0">
                <a:pos x="162" y="164"/>
              </a:cxn>
              <a:cxn ang="0">
                <a:pos x="212" y="176"/>
              </a:cxn>
              <a:cxn ang="0">
                <a:pos x="340" y="208"/>
              </a:cxn>
              <a:cxn ang="0">
                <a:pos x="552" y="232"/>
              </a:cxn>
              <a:cxn ang="0">
                <a:pos x="800" y="234"/>
              </a:cxn>
              <a:cxn ang="0">
                <a:pos x="988" y="232"/>
              </a:cxn>
              <a:cxn ang="0">
                <a:pos x="1172" y="232"/>
              </a:cxn>
              <a:cxn ang="0">
                <a:pos x="1408" y="220"/>
              </a:cxn>
              <a:cxn ang="0">
                <a:pos x="1532" y="194"/>
              </a:cxn>
              <a:cxn ang="0">
                <a:pos x="1588" y="168"/>
              </a:cxn>
              <a:cxn ang="0">
                <a:pos x="1610" y="146"/>
              </a:cxn>
              <a:cxn ang="0">
                <a:pos x="1596" y="136"/>
              </a:cxn>
              <a:cxn ang="0">
                <a:pos x="1572" y="118"/>
              </a:cxn>
              <a:cxn ang="0">
                <a:pos x="1522" y="95"/>
              </a:cxn>
              <a:cxn ang="0">
                <a:pos x="1380" y="58"/>
              </a:cxn>
              <a:cxn ang="0">
                <a:pos x="1306" y="24"/>
              </a:cxn>
              <a:cxn ang="0">
                <a:pos x="1288" y="0"/>
              </a:cxn>
              <a:cxn ang="0">
                <a:pos x="1380" y="20"/>
              </a:cxn>
              <a:cxn ang="0">
                <a:pos x="1500" y="38"/>
              </a:cxn>
              <a:cxn ang="0">
                <a:pos x="1628" y="84"/>
              </a:cxn>
              <a:cxn ang="0">
                <a:pos x="1664" y="102"/>
              </a:cxn>
              <a:cxn ang="0">
                <a:pos x="1694" y="138"/>
              </a:cxn>
              <a:cxn ang="0">
                <a:pos x="1698" y="2556"/>
              </a:cxn>
              <a:cxn ang="0">
                <a:pos x="1624" y="2621"/>
              </a:cxn>
              <a:cxn ang="0">
                <a:pos x="1462" y="2675"/>
              </a:cxn>
              <a:cxn ang="0">
                <a:pos x="1240" y="2704"/>
              </a:cxn>
              <a:cxn ang="0">
                <a:pos x="1025" y="2721"/>
              </a:cxn>
              <a:cxn ang="0">
                <a:pos x="833" y="2721"/>
              </a:cxn>
              <a:cxn ang="0">
                <a:pos x="544" y="2714"/>
              </a:cxn>
              <a:cxn ang="0">
                <a:pos x="314" y="2683"/>
              </a:cxn>
              <a:cxn ang="0">
                <a:pos x="158" y="2643"/>
              </a:cxn>
              <a:cxn ang="0">
                <a:pos x="52" y="2595"/>
              </a:cxn>
            </a:cxnLst>
            <a:rect l="0" t="0" r="r" b="b"/>
            <a:pathLst>
              <a:path w="1698" h="2721">
                <a:moveTo>
                  <a:pt x="52" y="2593"/>
                </a:moveTo>
                <a:lnTo>
                  <a:pt x="10" y="2529"/>
                </a:lnTo>
                <a:lnTo>
                  <a:pt x="0" y="155"/>
                </a:lnTo>
                <a:lnTo>
                  <a:pt x="16" y="104"/>
                </a:lnTo>
                <a:lnTo>
                  <a:pt x="112" y="60"/>
                </a:lnTo>
                <a:lnTo>
                  <a:pt x="184" y="40"/>
                </a:lnTo>
                <a:lnTo>
                  <a:pt x="280" y="20"/>
                </a:lnTo>
                <a:lnTo>
                  <a:pt x="368" y="8"/>
                </a:lnTo>
                <a:lnTo>
                  <a:pt x="374" y="16"/>
                </a:lnTo>
                <a:lnTo>
                  <a:pt x="316" y="40"/>
                </a:lnTo>
                <a:lnTo>
                  <a:pt x="272" y="58"/>
                </a:lnTo>
                <a:lnTo>
                  <a:pt x="220" y="76"/>
                </a:lnTo>
                <a:lnTo>
                  <a:pt x="152" y="112"/>
                </a:lnTo>
                <a:lnTo>
                  <a:pt x="126" y="124"/>
                </a:lnTo>
                <a:lnTo>
                  <a:pt x="122" y="148"/>
                </a:lnTo>
                <a:lnTo>
                  <a:pt x="162" y="164"/>
                </a:lnTo>
                <a:lnTo>
                  <a:pt x="212" y="176"/>
                </a:lnTo>
                <a:lnTo>
                  <a:pt x="340" y="208"/>
                </a:lnTo>
                <a:lnTo>
                  <a:pt x="552" y="232"/>
                </a:lnTo>
                <a:lnTo>
                  <a:pt x="800" y="234"/>
                </a:lnTo>
                <a:lnTo>
                  <a:pt x="988" y="232"/>
                </a:lnTo>
                <a:lnTo>
                  <a:pt x="1172" y="232"/>
                </a:lnTo>
                <a:lnTo>
                  <a:pt x="1408" y="220"/>
                </a:lnTo>
                <a:lnTo>
                  <a:pt x="1532" y="194"/>
                </a:lnTo>
                <a:lnTo>
                  <a:pt x="1588" y="168"/>
                </a:lnTo>
                <a:lnTo>
                  <a:pt x="1610" y="146"/>
                </a:lnTo>
                <a:lnTo>
                  <a:pt x="1596" y="136"/>
                </a:lnTo>
                <a:lnTo>
                  <a:pt x="1572" y="118"/>
                </a:lnTo>
                <a:lnTo>
                  <a:pt x="1522" y="95"/>
                </a:lnTo>
                <a:lnTo>
                  <a:pt x="1380" y="58"/>
                </a:lnTo>
                <a:lnTo>
                  <a:pt x="1306" y="24"/>
                </a:lnTo>
                <a:lnTo>
                  <a:pt x="1288" y="0"/>
                </a:lnTo>
                <a:lnTo>
                  <a:pt x="1380" y="20"/>
                </a:lnTo>
                <a:lnTo>
                  <a:pt x="1500" y="38"/>
                </a:lnTo>
                <a:lnTo>
                  <a:pt x="1628" y="84"/>
                </a:lnTo>
                <a:lnTo>
                  <a:pt x="1664" y="102"/>
                </a:lnTo>
                <a:lnTo>
                  <a:pt x="1694" y="138"/>
                </a:lnTo>
                <a:lnTo>
                  <a:pt x="1698" y="2556"/>
                </a:lnTo>
                <a:lnTo>
                  <a:pt x="1624" y="2621"/>
                </a:lnTo>
                <a:lnTo>
                  <a:pt x="1462" y="2675"/>
                </a:lnTo>
                <a:lnTo>
                  <a:pt x="1240" y="2704"/>
                </a:lnTo>
                <a:lnTo>
                  <a:pt x="1025" y="2721"/>
                </a:lnTo>
                <a:lnTo>
                  <a:pt x="833" y="2721"/>
                </a:lnTo>
                <a:lnTo>
                  <a:pt x="544" y="2714"/>
                </a:lnTo>
                <a:lnTo>
                  <a:pt x="314" y="2683"/>
                </a:lnTo>
                <a:lnTo>
                  <a:pt x="158" y="2643"/>
                </a:lnTo>
                <a:lnTo>
                  <a:pt x="52" y="2595"/>
                </a:lnTo>
              </a:path>
            </a:pathLst>
          </a:custGeom>
          <a:gradFill rotWithShape="1">
            <a:gsLst>
              <a:gs pos="0">
                <a:srgbClr val="777777">
                  <a:alpha val="60001"/>
                </a:srgbClr>
              </a:gs>
              <a:gs pos="50000">
                <a:srgbClr val="DDDDDD">
                  <a:alpha val="22000"/>
                </a:srgbClr>
              </a:gs>
              <a:gs pos="100000">
                <a:srgbClr val="777777">
                  <a:alpha val="60001"/>
                </a:srgbClr>
              </a:gs>
            </a:gsLst>
            <a:lin ang="0" scaled="1"/>
          </a:gra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343" name="Arc 103"/>
          <p:cNvSpPr>
            <a:spLocks/>
          </p:cNvSpPr>
          <p:nvPr/>
        </p:nvSpPr>
        <p:spPr bwMode="auto">
          <a:xfrm flipV="1">
            <a:off x="554038" y="2359025"/>
            <a:ext cx="2663825" cy="447675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9747 w 43200"/>
              <a:gd name="T1" fmla="*/ 39657 h 39982"/>
              <a:gd name="T2" fmla="*/ 32942 w 43200"/>
              <a:gd name="T3" fmla="*/ 39982 h 39982"/>
              <a:gd name="T4" fmla="*/ 21600 w 43200"/>
              <a:gd name="T5" fmla="*/ 21600 h 399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39982" fill="none" extrusionOk="0">
                <a:moveTo>
                  <a:pt x="9746" y="39657"/>
                </a:moveTo>
                <a:cubicBezTo>
                  <a:pt x="3663" y="35664"/>
                  <a:pt x="0" y="28876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9091"/>
                  <a:pt x="39318" y="36048"/>
                  <a:pt x="32942" y="39982"/>
                </a:cubicBezTo>
              </a:path>
              <a:path w="43200" h="39982" stroke="0" extrusionOk="0">
                <a:moveTo>
                  <a:pt x="9746" y="39657"/>
                </a:moveTo>
                <a:cubicBezTo>
                  <a:pt x="3663" y="35664"/>
                  <a:pt x="0" y="28876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9091"/>
                  <a:pt x="39318" y="36048"/>
                  <a:pt x="32942" y="39982"/>
                </a:cubicBezTo>
                <a:lnTo>
                  <a:pt x="21600" y="2160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344" name="Arc 104"/>
          <p:cNvSpPr>
            <a:spLocks/>
          </p:cNvSpPr>
          <p:nvPr/>
        </p:nvSpPr>
        <p:spPr bwMode="auto">
          <a:xfrm>
            <a:off x="833438" y="1373188"/>
            <a:ext cx="2006600" cy="265112"/>
          </a:xfrm>
          <a:custGeom>
            <a:avLst/>
            <a:gdLst>
              <a:gd name="G0" fmla="+- 21483 0 0"/>
              <a:gd name="G1" fmla="+- 21600 0 0"/>
              <a:gd name="G2" fmla="+- 21600 0 0"/>
              <a:gd name="T0" fmla="*/ 0 w 42992"/>
              <a:gd name="T1" fmla="*/ 19359 h 21600"/>
              <a:gd name="T2" fmla="*/ 42992 w 42992"/>
              <a:gd name="T3" fmla="*/ 19621 h 21600"/>
              <a:gd name="T4" fmla="*/ 21483 w 42992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992" h="21600" fill="none" extrusionOk="0">
                <a:moveTo>
                  <a:pt x="-1" y="19358"/>
                </a:moveTo>
                <a:cubicBezTo>
                  <a:pt x="1147" y="8356"/>
                  <a:pt x="10421" y="-1"/>
                  <a:pt x="21483" y="0"/>
                </a:cubicBezTo>
                <a:cubicBezTo>
                  <a:pt x="32645" y="0"/>
                  <a:pt x="41969" y="8505"/>
                  <a:pt x="42992" y="19620"/>
                </a:cubicBezTo>
              </a:path>
              <a:path w="42992" h="21600" stroke="0" extrusionOk="0">
                <a:moveTo>
                  <a:pt x="-1" y="19358"/>
                </a:moveTo>
                <a:cubicBezTo>
                  <a:pt x="1147" y="8356"/>
                  <a:pt x="10421" y="-1"/>
                  <a:pt x="21483" y="0"/>
                </a:cubicBezTo>
                <a:cubicBezTo>
                  <a:pt x="32645" y="0"/>
                  <a:pt x="41969" y="8505"/>
                  <a:pt x="42992" y="19620"/>
                </a:cubicBezTo>
                <a:lnTo>
                  <a:pt x="21483" y="2160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345" name="Rectangle 105"/>
          <p:cNvSpPr>
            <a:spLocks noChangeArrowheads="1"/>
          </p:cNvSpPr>
          <p:nvPr/>
        </p:nvSpPr>
        <p:spPr bwMode="auto">
          <a:xfrm>
            <a:off x="60325" y="1878013"/>
            <a:ext cx="8064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12л</a:t>
            </a:r>
          </a:p>
        </p:txBody>
      </p:sp>
      <p:sp>
        <p:nvSpPr>
          <p:cNvPr id="10393" name="Text Box 153"/>
          <p:cNvSpPr txBox="1">
            <a:spLocks noChangeArrowheads="1"/>
          </p:cNvSpPr>
          <p:nvPr/>
        </p:nvSpPr>
        <p:spPr bwMode="auto">
          <a:xfrm>
            <a:off x="5638800" y="6252034"/>
            <a:ext cx="6683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8л</a:t>
            </a:r>
          </a:p>
        </p:txBody>
      </p:sp>
      <p:sp>
        <p:nvSpPr>
          <p:cNvPr id="10359" name="Freeform 119"/>
          <p:cNvSpPr>
            <a:spLocks/>
          </p:cNvSpPr>
          <p:nvPr/>
        </p:nvSpPr>
        <p:spPr bwMode="auto">
          <a:xfrm>
            <a:off x="3995738" y="3143250"/>
            <a:ext cx="1349375" cy="57150"/>
          </a:xfrm>
          <a:custGeom>
            <a:avLst/>
            <a:gdLst/>
            <a:ahLst/>
            <a:cxnLst>
              <a:cxn ang="0">
                <a:pos x="0" y="10"/>
              </a:cxn>
              <a:cxn ang="0">
                <a:pos x="254" y="40"/>
              </a:cxn>
              <a:cxn ang="0">
                <a:pos x="818" y="34"/>
              </a:cxn>
              <a:cxn ang="0">
                <a:pos x="1032" y="0"/>
              </a:cxn>
            </a:cxnLst>
            <a:rect l="0" t="0" r="r" b="b"/>
            <a:pathLst>
              <a:path w="1032" h="44">
                <a:moveTo>
                  <a:pt x="0" y="10"/>
                </a:moveTo>
                <a:cubicBezTo>
                  <a:pt x="42" y="15"/>
                  <a:pt x="118" y="36"/>
                  <a:pt x="254" y="40"/>
                </a:cubicBezTo>
                <a:cubicBezTo>
                  <a:pt x="390" y="44"/>
                  <a:pt x="688" y="41"/>
                  <a:pt x="818" y="34"/>
                </a:cubicBezTo>
                <a:cubicBezTo>
                  <a:pt x="948" y="27"/>
                  <a:pt x="988" y="7"/>
                  <a:pt x="1032" y="0"/>
                </a:cubicBezTo>
              </a:path>
            </a:pathLst>
          </a:custGeom>
          <a:noFill/>
          <a:ln w="9525" cap="rnd">
            <a:solidFill>
              <a:schemeClr val="accent2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30" name="Group 120"/>
          <p:cNvGrpSpPr>
            <a:grpSpLocks/>
          </p:cNvGrpSpPr>
          <p:nvPr/>
        </p:nvGrpSpPr>
        <p:grpSpPr bwMode="auto">
          <a:xfrm>
            <a:off x="3608388" y="3462338"/>
            <a:ext cx="2117725" cy="3206750"/>
            <a:chOff x="608" y="1648"/>
            <a:chExt cx="1313" cy="2145"/>
          </a:xfrm>
        </p:grpSpPr>
        <p:grpSp>
          <p:nvGrpSpPr>
            <p:cNvPr id="31" name="Group 121"/>
            <p:cNvGrpSpPr>
              <a:grpSpLocks/>
            </p:cNvGrpSpPr>
            <p:nvPr/>
          </p:nvGrpSpPr>
          <p:grpSpPr bwMode="auto">
            <a:xfrm>
              <a:off x="608" y="1648"/>
              <a:ext cx="1304" cy="1968"/>
              <a:chOff x="608" y="1648"/>
              <a:chExt cx="1304" cy="1968"/>
            </a:xfrm>
          </p:grpSpPr>
          <p:sp>
            <p:nvSpPr>
              <p:cNvPr id="10362" name="Line 122"/>
              <p:cNvSpPr>
                <a:spLocks noChangeShapeType="1"/>
              </p:cNvSpPr>
              <p:nvPr/>
            </p:nvSpPr>
            <p:spPr bwMode="auto">
              <a:xfrm>
                <a:off x="608" y="1648"/>
                <a:ext cx="8" cy="196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363" name="Line 123"/>
              <p:cNvSpPr>
                <a:spLocks noChangeShapeType="1"/>
              </p:cNvSpPr>
              <p:nvPr/>
            </p:nvSpPr>
            <p:spPr bwMode="auto">
              <a:xfrm>
                <a:off x="1904" y="1656"/>
                <a:ext cx="8" cy="196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0364" name="Freeform 124"/>
            <p:cNvSpPr>
              <a:spLocks/>
            </p:cNvSpPr>
            <p:nvPr/>
          </p:nvSpPr>
          <p:spPr bwMode="auto">
            <a:xfrm>
              <a:off x="608" y="3576"/>
              <a:ext cx="1313" cy="2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0" y="112"/>
                </a:cxn>
                <a:cxn ang="0">
                  <a:pos x="632" y="216"/>
                </a:cxn>
                <a:cxn ang="0">
                  <a:pos x="1200" y="120"/>
                </a:cxn>
                <a:cxn ang="0">
                  <a:pos x="1312" y="16"/>
                </a:cxn>
              </a:cxnLst>
              <a:rect l="0" t="0" r="r" b="b"/>
              <a:pathLst>
                <a:path w="1313" h="217">
                  <a:moveTo>
                    <a:pt x="0" y="0"/>
                  </a:moveTo>
                  <a:cubicBezTo>
                    <a:pt x="20" y="19"/>
                    <a:pt x="15" y="76"/>
                    <a:pt x="120" y="112"/>
                  </a:cubicBezTo>
                  <a:cubicBezTo>
                    <a:pt x="225" y="148"/>
                    <a:pt x="452" y="215"/>
                    <a:pt x="632" y="216"/>
                  </a:cubicBezTo>
                  <a:cubicBezTo>
                    <a:pt x="812" y="217"/>
                    <a:pt x="1087" y="153"/>
                    <a:pt x="1200" y="120"/>
                  </a:cubicBezTo>
                  <a:cubicBezTo>
                    <a:pt x="1313" y="87"/>
                    <a:pt x="1289" y="38"/>
                    <a:pt x="1312" y="16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0305" name="Group 125"/>
          <p:cNvGrpSpPr>
            <a:grpSpLocks/>
          </p:cNvGrpSpPr>
          <p:nvPr/>
        </p:nvGrpSpPr>
        <p:grpSpPr bwMode="auto">
          <a:xfrm>
            <a:off x="3608388" y="2827338"/>
            <a:ext cx="2095500" cy="669925"/>
            <a:chOff x="608" y="1224"/>
            <a:chExt cx="1299" cy="448"/>
          </a:xfrm>
        </p:grpSpPr>
        <p:sp>
          <p:nvSpPr>
            <p:cNvPr id="10366" name="Freeform 126"/>
            <p:cNvSpPr>
              <a:spLocks/>
            </p:cNvSpPr>
            <p:nvPr/>
          </p:nvSpPr>
          <p:spPr bwMode="auto">
            <a:xfrm>
              <a:off x="608" y="1224"/>
              <a:ext cx="243" cy="448"/>
            </a:xfrm>
            <a:custGeom>
              <a:avLst/>
              <a:gdLst/>
              <a:ahLst/>
              <a:cxnLst>
                <a:cxn ang="0">
                  <a:pos x="0" y="448"/>
                </a:cxn>
                <a:cxn ang="0">
                  <a:pos x="48" y="352"/>
                </a:cxn>
                <a:cxn ang="0">
                  <a:pos x="200" y="280"/>
                </a:cxn>
                <a:cxn ang="0">
                  <a:pos x="232" y="128"/>
                </a:cxn>
                <a:cxn ang="0">
                  <a:pos x="136" y="48"/>
                </a:cxn>
                <a:cxn ang="0">
                  <a:pos x="32" y="0"/>
                </a:cxn>
              </a:cxnLst>
              <a:rect l="0" t="0" r="r" b="b"/>
              <a:pathLst>
                <a:path w="243" h="448">
                  <a:moveTo>
                    <a:pt x="0" y="448"/>
                  </a:moveTo>
                  <a:cubicBezTo>
                    <a:pt x="7" y="414"/>
                    <a:pt x="15" y="380"/>
                    <a:pt x="48" y="352"/>
                  </a:cubicBezTo>
                  <a:cubicBezTo>
                    <a:pt x="81" y="324"/>
                    <a:pt x="169" y="317"/>
                    <a:pt x="200" y="280"/>
                  </a:cubicBezTo>
                  <a:cubicBezTo>
                    <a:pt x="231" y="243"/>
                    <a:pt x="243" y="166"/>
                    <a:pt x="232" y="128"/>
                  </a:cubicBezTo>
                  <a:cubicBezTo>
                    <a:pt x="221" y="90"/>
                    <a:pt x="169" y="69"/>
                    <a:pt x="136" y="48"/>
                  </a:cubicBezTo>
                  <a:cubicBezTo>
                    <a:pt x="103" y="27"/>
                    <a:pt x="67" y="13"/>
                    <a:pt x="32" y="0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67" name="Freeform 127"/>
            <p:cNvSpPr>
              <a:spLocks/>
            </p:cNvSpPr>
            <p:nvPr/>
          </p:nvSpPr>
          <p:spPr bwMode="auto">
            <a:xfrm flipH="1">
              <a:off x="1664" y="1224"/>
              <a:ext cx="243" cy="448"/>
            </a:xfrm>
            <a:custGeom>
              <a:avLst/>
              <a:gdLst/>
              <a:ahLst/>
              <a:cxnLst>
                <a:cxn ang="0">
                  <a:pos x="0" y="448"/>
                </a:cxn>
                <a:cxn ang="0">
                  <a:pos x="48" y="352"/>
                </a:cxn>
                <a:cxn ang="0">
                  <a:pos x="200" y="280"/>
                </a:cxn>
                <a:cxn ang="0">
                  <a:pos x="232" y="128"/>
                </a:cxn>
                <a:cxn ang="0">
                  <a:pos x="136" y="48"/>
                </a:cxn>
                <a:cxn ang="0">
                  <a:pos x="32" y="0"/>
                </a:cxn>
              </a:cxnLst>
              <a:rect l="0" t="0" r="r" b="b"/>
              <a:pathLst>
                <a:path w="243" h="448">
                  <a:moveTo>
                    <a:pt x="0" y="448"/>
                  </a:moveTo>
                  <a:cubicBezTo>
                    <a:pt x="7" y="414"/>
                    <a:pt x="15" y="380"/>
                    <a:pt x="48" y="352"/>
                  </a:cubicBezTo>
                  <a:cubicBezTo>
                    <a:pt x="81" y="324"/>
                    <a:pt x="169" y="317"/>
                    <a:pt x="200" y="280"/>
                  </a:cubicBezTo>
                  <a:cubicBezTo>
                    <a:pt x="231" y="243"/>
                    <a:pt x="243" y="166"/>
                    <a:pt x="232" y="128"/>
                  </a:cubicBezTo>
                  <a:cubicBezTo>
                    <a:pt x="221" y="90"/>
                    <a:pt x="169" y="69"/>
                    <a:pt x="136" y="48"/>
                  </a:cubicBezTo>
                  <a:cubicBezTo>
                    <a:pt x="103" y="27"/>
                    <a:pt x="67" y="13"/>
                    <a:pt x="32" y="0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0306" name="Group 128"/>
          <p:cNvGrpSpPr>
            <a:grpSpLocks/>
          </p:cNvGrpSpPr>
          <p:nvPr/>
        </p:nvGrpSpPr>
        <p:grpSpPr bwMode="auto">
          <a:xfrm>
            <a:off x="3611563" y="6167438"/>
            <a:ext cx="2101850" cy="492125"/>
            <a:chOff x="225" y="3698"/>
            <a:chExt cx="1607" cy="376"/>
          </a:xfrm>
        </p:grpSpPr>
        <p:sp>
          <p:nvSpPr>
            <p:cNvPr id="10369" name="Freeform 129"/>
            <p:cNvSpPr>
              <a:spLocks/>
            </p:cNvSpPr>
            <p:nvPr/>
          </p:nvSpPr>
          <p:spPr bwMode="auto">
            <a:xfrm>
              <a:off x="225" y="3698"/>
              <a:ext cx="1607" cy="376"/>
            </a:xfrm>
            <a:custGeom>
              <a:avLst/>
              <a:gdLst/>
              <a:ahLst/>
              <a:cxnLst>
                <a:cxn ang="0">
                  <a:pos x="249" y="288"/>
                </a:cxn>
                <a:cxn ang="0">
                  <a:pos x="503" y="346"/>
                </a:cxn>
                <a:cxn ang="0">
                  <a:pos x="822" y="375"/>
                </a:cxn>
                <a:cxn ang="0">
                  <a:pos x="1137" y="342"/>
                </a:cxn>
                <a:cxn ang="0">
                  <a:pos x="1385" y="286"/>
                </a:cxn>
                <a:cxn ang="0">
                  <a:pos x="1503" y="260"/>
                </a:cxn>
                <a:cxn ang="0">
                  <a:pos x="1571" y="218"/>
                </a:cxn>
                <a:cxn ang="0">
                  <a:pos x="1601" y="164"/>
                </a:cxn>
                <a:cxn ang="0">
                  <a:pos x="1599" y="38"/>
                </a:cxn>
                <a:cxn ang="0">
                  <a:pos x="1597" y="6"/>
                </a:cxn>
                <a:cxn ang="0">
                  <a:pos x="1537" y="1"/>
                </a:cxn>
                <a:cxn ang="0">
                  <a:pos x="1300" y="11"/>
                </a:cxn>
                <a:cxn ang="0">
                  <a:pos x="984" y="8"/>
                </a:cxn>
                <a:cxn ang="0">
                  <a:pos x="367" y="8"/>
                </a:cxn>
                <a:cxn ang="0">
                  <a:pos x="60" y="5"/>
                </a:cxn>
                <a:cxn ang="0">
                  <a:pos x="9" y="6"/>
                </a:cxn>
                <a:cxn ang="0">
                  <a:pos x="15" y="40"/>
                </a:cxn>
                <a:cxn ang="0">
                  <a:pos x="13" y="88"/>
                </a:cxn>
                <a:cxn ang="0">
                  <a:pos x="19" y="152"/>
                </a:cxn>
                <a:cxn ang="0">
                  <a:pos x="79" y="226"/>
                </a:cxn>
                <a:cxn ang="0">
                  <a:pos x="249" y="288"/>
                </a:cxn>
              </a:cxnLst>
              <a:rect l="0" t="0" r="r" b="b"/>
              <a:pathLst>
                <a:path w="1607" h="376">
                  <a:moveTo>
                    <a:pt x="249" y="288"/>
                  </a:moveTo>
                  <a:cubicBezTo>
                    <a:pt x="328" y="309"/>
                    <a:pt x="408" y="332"/>
                    <a:pt x="503" y="346"/>
                  </a:cubicBezTo>
                  <a:cubicBezTo>
                    <a:pt x="598" y="360"/>
                    <a:pt x="716" y="376"/>
                    <a:pt x="822" y="375"/>
                  </a:cubicBezTo>
                  <a:cubicBezTo>
                    <a:pt x="928" y="374"/>
                    <a:pt x="1043" y="357"/>
                    <a:pt x="1137" y="342"/>
                  </a:cubicBezTo>
                  <a:cubicBezTo>
                    <a:pt x="1231" y="327"/>
                    <a:pt x="1324" y="300"/>
                    <a:pt x="1385" y="286"/>
                  </a:cubicBezTo>
                  <a:cubicBezTo>
                    <a:pt x="1446" y="272"/>
                    <a:pt x="1472" y="271"/>
                    <a:pt x="1503" y="260"/>
                  </a:cubicBezTo>
                  <a:cubicBezTo>
                    <a:pt x="1534" y="249"/>
                    <a:pt x="1555" y="234"/>
                    <a:pt x="1571" y="218"/>
                  </a:cubicBezTo>
                  <a:cubicBezTo>
                    <a:pt x="1587" y="202"/>
                    <a:pt x="1596" y="194"/>
                    <a:pt x="1601" y="164"/>
                  </a:cubicBezTo>
                  <a:cubicBezTo>
                    <a:pt x="1606" y="134"/>
                    <a:pt x="1600" y="64"/>
                    <a:pt x="1599" y="38"/>
                  </a:cubicBezTo>
                  <a:cubicBezTo>
                    <a:pt x="1598" y="12"/>
                    <a:pt x="1607" y="12"/>
                    <a:pt x="1597" y="6"/>
                  </a:cubicBezTo>
                  <a:cubicBezTo>
                    <a:pt x="1587" y="0"/>
                    <a:pt x="1586" y="0"/>
                    <a:pt x="1537" y="1"/>
                  </a:cubicBezTo>
                  <a:cubicBezTo>
                    <a:pt x="1488" y="2"/>
                    <a:pt x="1391" y="10"/>
                    <a:pt x="1300" y="11"/>
                  </a:cubicBezTo>
                  <a:cubicBezTo>
                    <a:pt x="1209" y="12"/>
                    <a:pt x="1140" y="8"/>
                    <a:pt x="984" y="8"/>
                  </a:cubicBezTo>
                  <a:cubicBezTo>
                    <a:pt x="828" y="8"/>
                    <a:pt x="520" y="8"/>
                    <a:pt x="367" y="8"/>
                  </a:cubicBezTo>
                  <a:cubicBezTo>
                    <a:pt x="213" y="8"/>
                    <a:pt x="120" y="5"/>
                    <a:pt x="60" y="5"/>
                  </a:cubicBezTo>
                  <a:cubicBezTo>
                    <a:pt x="0" y="5"/>
                    <a:pt x="16" y="0"/>
                    <a:pt x="9" y="6"/>
                  </a:cubicBezTo>
                  <a:cubicBezTo>
                    <a:pt x="2" y="12"/>
                    <a:pt x="14" y="26"/>
                    <a:pt x="15" y="40"/>
                  </a:cubicBezTo>
                  <a:cubicBezTo>
                    <a:pt x="16" y="54"/>
                    <a:pt x="12" y="69"/>
                    <a:pt x="13" y="88"/>
                  </a:cubicBezTo>
                  <a:cubicBezTo>
                    <a:pt x="14" y="107"/>
                    <a:pt x="8" y="129"/>
                    <a:pt x="19" y="152"/>
                  </a:cubicBezTo>
                  <a:cubicBezTo>
                    <a:pt x="30" y="175"/>
                    <a:pt x="41" y="203"/>
                    <a:pt x="79" y="226"/>
                  </a:cubicBezTo>
                  <a:cubicBezTo>
                    <a:pt x="117" y="249"/>
                    <a:pt x="214" y="275"/>
                    <a:pt x="249" y="288"/>
                  </a:cubicBezTo>
                  <a:close/>
                </a:path>
              </a:pathLst>
            </a:custGeom>
            <a:gradFill rotWithShape="1">
              <a:gsLst>
                <a:gs pos="0">
                  <a:srgbClr val="09BFFF">
                    <a:alpha val="75999"/>
                  </a:srgbClr>
                </a:gs>
                <a:gs pos="50000">
                  <a:srgbClr val="E1FFFF">
                    <a:alpha val="27000"/>
                  </a:srgbClr>
                </a:gs>
                <a:gs pos="100000">
                  <a:srgbClr val="09BFFF">
                    <a:alpha val="75999"/>
                  </a:srgbClr>
                </a:gs>
              </a:gsLst>
              <a:lin ang="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70" name="Freeform 130"/>
            <p:cNvSpPr>
              <a:spLocks/>
            </p:cNvSpPr>
            <p:nvPr/>
          </p:nvSpPr>
          <p:spPr bwMode="auto">
            <a:xfrm>
              <a:off x="232" y="3699"/>
              <a:ext cx="1591" cy="16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793" y="16"/>
                </a:cxn>
                <a:cxn ang="0">
                  <a:pos x="1591" y="0"/>
                </a:cxn>
              </a:cxnLst>
              <a:rect l="0" t="0" r="r" b="b"/>
              <a:pathLst>
                <a:path w="1591" h="16">
                  <a:moveTo>
                    <a:pt x="0" y="1"/>
                  </a:moveTo>
                  <a:cubicBezTo>
                    <a:pt x="132" y="4"/>
                    <a:pt x="528" y="16"/>
                    <a:pt x="793" y="16"/>
                  </a:cubicBezTo>
                  <a:cubicBezTo>
                    <a:pt x="1058" y="16"/>
                    <a:pt x="1424" y="3"/>
                    <a:pt x="1591" y="0"/>
                  </a:cubicBezTo>
                </a:path>
              </a:pathLst>
            </a:custGeom>
            <a:gradFill rotWithShape="1">
              <a:gsLst>
                <a:gs pos="0">
                  <a:srgbClr val="66FFFF">
                    <a:alpha val="75999"/>
                  </a:srgbClr>
                </a:gs>
                <a:gs pos="50000">
                  <a:srgbClr val="E1FFFF">
                    <a:alpha val="69000"/>
                  </a:srgbClr>
                </a:gs>
                <a:gs pos="100000">
                  <a:srgbClr val="66FFFF">
                    <a:alpha val="75999"/>
                  </a:srgbClr>
                </a:gs>
              </a:gsLst>
              <a:lin ang="0" scaled="1"/>
            </a:gradFill>
            <a:ln w="9525" cap="flat">
              <a:solidFill>
                <a:srgbClr val="0099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0307" name="Group 131"/>
          <p:cNvGrpSpPr>
            <a:grpSpLocks/>
          </p:cNvGrpSpPr>
          <p:nvPr/>
        </p:nvGrpSpPr>
        <p:grpSpPr bwMode="auto">
          <a:xfrm>
            <a:off x="3586163" y="5749925"/>
            <a:ext cx="2133600" cy="439738"/>
            <a:chOff x="206" y="3379"/>
            <a:chExt cx="1631" cy="336"/>
          </a:xfrm>
        </p:grpSpPr>
        <p:sp>
          <p:nvSpPr>
            <p:cNvPr id="10372" name="Freeform 132"/>
            <p:cNvSpPr>
              <a:spLocks/>
            </p:cNvSpPr>
            <p:nvPr/>
          </p:nvSpPr>
          <p:spPr bwMode="auto">
            <a:xfrm>
              <a:off x="206" y="3379"/>
              <a:ext cx="1631" cy="336"/>
            </a:xfrm>
            <a:custGeom>
              <a:avLst/>
              <a:gdLst/>
              <a:ahLst/>
              <a:cxnLst>
                <a:cxn ang="0">
                  <a:pos x="29" y="318"/>
                </a:cxn>
                <a:cxn ang="0">
                  <a:pos x="115" y="318"/>
                </a:cxn>
                <a:cxn ang="0">
                  <a:pos x="301" y="323"/>
                </a:cxn>
                <a:cxn ang="0">
                  <a:pos x="771" y="327"/>
                </a:cxn>
                <a:cxn ang="0">
                  <a:pos x="1295" y="321"/>
                </a:cxn>
                <a:cxn ang="0">
                  <a:pos x="1579" y="318"/>
                </a:cxn>
                <a:cxn ang="0">
                  <a:pos x="1610" y="318"/>
                </a:cxn>
                <a:cxn ang="0">
                  <a:pos x="1616" y="291"/>
                </a:cxn>
                <a:cxn ang="0">
                  <a:pos x="1614" y="47"/>
                </a:cxn>
                <a:cxn ang="0">
                  <a:pos x="1614" y="9"/>
                </a:cxn>
                <a:cxn ang="0">
                  <a:pos x="1562" y="9"/>
                </a:cxn>
                <a:cxn ang="0">
                  <a:pos x="1497" y="14"/>
                </a:cxn>
                <a:cxn ang="0">
                  <a:pos x="1007" y="23"/>
                </a:cxn>
                <a:cxn ang="0">
                  <a:pos x="405" y="14"/>
                </a:cxn>
                <a:cxn ang="0">
                  <a:pos x="62" y="9"/>
                </a:cxn>
                <a:cxn ang="0">
                  <a:pos x="34" y="13"/>
                </a:cxn>
                <a:cxn ang="0">
                  <a:pos x="30" y="45"/>
                </a:cxn>
                <a:cxn ang="0">
                  <a:pos x="32" y="95"/>
                </a:cxn>
                <a:cxn ang="0">
                  <a:pos x="32" y="187"/>
                </a:cxn>
                <a:cxn ang="0">
                  <a:pos x="28" y="271"/>
                </a:cxn>
                <a:cxn ang="0">
                  <a:pos x="30" y="301"/>
                </a:cxn>
                <a:cxn ang="0">
                  <a:pos x="29" y="318"/>
                </a:cxn>
              </a:cxnLst>
              <a:rect l="0" t="0" r="r" b="b"/>
              <a:pathLst>
                <a:path w="1631" h="336">
                  <a:moveTo>
                    <a:pt x="29" y="318"/>
                  </a:moveTo>
                  <a:cubicBezTo>
                    <a:pt x="43" y="321"/>
                    <a:pt x="71" y="317"/>
                    <a:pt x="115" y="318"/>
                  </a:cubicBezTo>
                  <a:cubicBezTo>
                    <a:pt x="160" y="319"/>
                    <a:pt x="192" y="321"/>
                    <a:pt x="301" y="323"/>
                  </a:cubicBezTo>
                  <a:cubicBezTo>
                    <a:pt x="410" y="325"/>
                    <a:pt x="606" y="327"/>
                    <a:pt x="771" y="327"/>
                  </a:cubicBezTo>
                  <a:cubicBezTo>
                    <a:pt x="936" y="327"/>
                    <a:pt x="1161" y="323"/>
                    <a:pt x="1295" y="321"/>
                  </a:cubicBezTo>
                  <a:cubicBezTo>
                    <a:pt x="1430" y="320"/>
                    <a:pt x="1528" y="319"/>
                    <a:pt x="1579" y="318"/>
                  </a:cubicBezTo>
                  <a:cubicBezTo>
                    <a:pt x="1631" y="317"/>
                    <a:pt x="1604" y="322"/>
                    <a:pt x="1610" y="318"/>
                  </a:cubicBezTo>
                  <a:cubicBezTo>
                    <a:pt x="1616" y="313"/>
                    <a:pt x="1615" y="336"/>
                    <a:pt x="1616" y="291"/>
                  </a:cubicBezTo>
                  <a:cubicBezTo>
                    <a:pt x="1617" y="246"/>
                    <a:pt x="1614" y="94"/>
                    <a:pt x="1614" y="47"/>
                  </a:cubicBezTo>
                  <a:cubicBezTo>
                    <a:pt x="1614" y="0"/>
                    <a:pt x="1623" y="15"/>
                    <a:pt x="1614" y="9"/>
                  </a:cubicBezTo>
                  <a:cubicBezTo>
                    <a:pt x="1605" y="3"/>
                    <a:pt x="1581" y="8"/>
                    <a:pt x="1562" y="9"/>
                  </a:cubicBezTo>
                  <a:cubicBezTo>
                    <a:pt x="1543" y="10"/>
                    <a:pt x="1589" y="12"/>
                    <a:pt x="1497" y="14"/>
                  </a:cubicBezTo>
                  <a:cubicBezTo>
                    <a:pt x="1405" y="16"/>
                    <a:pt x="1189" y="23"/>
                    <a:pt x="1007" y="23"/>
                  </a:cubicBezTo>
                  <a:cubicBezTo>
                    <a:pt x="826" y="23"/>
                    <a:pt x="563" y="16"/>
                    <a:pt x="405" y="14"/>
                  </a:cubicBezTo>
                  <a:cubicBezTo>
                    <a:pt x="247" y="12"/>
                    <a:pt x="124" y="9"/>
                    <a:pt x="62" y="9"/>
                  </a:cubicBezTo>
                  <a:cubicBezTo>
                    <a:pt x="0" y="9"/>
                    <a:pt x="39" y="7"/>
                    <a:pt x="34" y="13"/>
                  </a:cubicBezTo>
                  <a:cubicBezTo>
                    <a:pt x="29" y="19"/>
                    <a:pt x="30" y="31"/>
                    <a:pt x="30" y="45"/>
                  </a:cubicBezTo>
                  <a:cubicBezTo>
                    <a:pt x="30" y="59"/>
                    <a:pt x="32" y="71"/>
                    <a:pt x="32" y="95"/>
                  </a:cubicBezTo>
                  <a:cubicBezTo>
                    <a:pt x="32" y="119"/>
                    <a:pt x="33" y="158"/>
                    <a:pt x="32" y="187"/>
                  </a:cubicBezTo>
                  <a:cubicBezTo>
                    <a:pt x="31" y="216"/>
                    <a:pt x="28" y="252"/>
                    <a:pt x="28" y="271"/>
                  </a:cubicBezTo>
                  <a:cubicBezTo>
                    <a:pt x="28" y="290"/>
                    <a:pt x="30" y="293"/>
                    <a:pt x="30" y="301"/>
                  </a:cubicBezTo>
                  <a:cubicBezTo>
                    <a:pt x="30" y="309"/>
                    <a:pt x="29" y="315"/>
                    <a:pt x="29" y="318"/>
                  </a:cubicBezTo>
                  <a:close/>
                </a:path>
              </a:pathLst>
            </a:custGeom>
            <a:gradFill rotWithShape="1">
              <a:gsLst>
                <a:gs pos="0">
                  <a:srgbClr val="09BFFF">
                    <a:alpha val="75999"/>
                  </a:srgbClr>
                </a:gs>
                <a:gs pos="50000">
                  <a:srgbClr val="E1FFFF">
                    <a:alpha val="32001"/>
                  </a:srgbClr>
                </a:gs>
                <a:gs pos="100000">
                  <a:srgbClr val="09BFFF">
                    <a:alpha val="75999"/>
                  </a:srgbClr>
                </a:gs>
              </a:gsLst>
              <a:lin ang="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73" name="Freeform 133"/>
            <p:cNvSpPr>
              <a:spLocks/>
            </p:cNvSpPr>
            <p:nvPr/>
          </p:nvSpPr>
          <p:spPr bwMode="auto">
            <a:xfrm>
              <a:off x="235" y="3385"/>
              <a:ext cx="1581" cy="1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70" y="16"/>
                </a:cxn>
                <a:cxn ang="0">
                  <a:pos x="740" y="2"/>
                </a:cxn>
              </a:cxnLst>
              <a:rect l="0" t="0" r="r" b="b"/>
              <a:pathLst>
                <a:path w="740" h="16">
                  <a:moveTo>
                    <a:pt x="0" y="0"/>
                  </a:moveTo>
                  <a:cubicBezTo>
                    <a:pt x="62" y="2"/>
                    <a:pt x="247" y="16"/>
                    <a:pt x="370" y="16"/>
                  </a:cubicBezTo>
                  <a:cubicBezTo>
                    <a:pt x="493" y="16"/>
                    <a:pt x="663" y="5"/>
                    <a:pt x="740" y="2"/>
                  </a:cubicBezTo>
                </a:path>
              </a:pathLst>
            </a:custGeom>
            <a:gradFill rotWithShape="1">
              <a:gsLst>
                <a:gs pos="0">
                  <a:srgbClr val="66FFFF">
                    <a:alpha val="75999"/>
                  </a:srgbClr>
                </a:gs>
                <a:gs pos="50000">
                  <a:srgbClr val="E1FFFF">
                    <a:alpha val="69000"/>
                  </a:srgbClr>
                </a:gs>
                <a:gs pos="100000">
                  <a:srgbClr val="66FFFF">
                    <a:alpha val="75999"/>
                  </a:srgbClr>
                </a:gs>
              </a:gsLst>
              <a:lin ang="0" scaled="1"/>
            </a:gradFill>
            <a:ln w="9525" cap="flat">
              <a:solidFill>
                <a:srgbClr val="0099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0308" name="Group 134"/>
          <p:cNvGrpSpPr>
            <a:grpSpLocks/>
          </p:cNvGrpSpPr>
          <p:nvPr/>
        </p:nvGrpSpPr>
        <p:grpSpPr bwMode="auto">
          <a:xfrm>
            <a:off x="3586163" y="5334000"/>
            <a:ext cx="2133600" cy="439738"/>
            <a:chOff x="206" y="3061"/>
            <a:chExt cx="1631" cy="336"/>
          </a:xfrm>
        </p:grpSpPr>
        <p:sp>
          <p:nvSpPr>
            <p:cNvPr id="10375" name="Freeform 135"/>
            <p:cNvSpPr>
              <a:spLocks/>
            </p:cNvSpPr>
            <p:nvPr/>
          </p:nvSpPr>
          <p:spPr bwMode="auto">
            <a:xfrm>
              <a:off x="206" y="3061"/>
              <a:ext cx="1631" cy="336"/>
            </a:xfrm>
            <a:custGeom>
              <a:avLst/>
              <a:gdLst/>
              <a:ahLst/>
              <a:cxnLst>
                <a:cxn ang="0">
                  <a:pos x="29" y="318"/>
                </a:cxn>
                <a:cxn ang="0">
                  <a:pos x="114" y="327"/>
                </a:cxn>
                <a:cxn ang="0">
                  <a:pos x="301" y="323"/>
                </a:cxn>
                <a:cxn ang="0">
                  <a:pos x="771" y="327"/>
                </a:cxn>
                <a:cxn ang="0">
                  <a:pos x="1270" y="325"/>
                </a:cxn>
                <a:cxn ang="0">
                  <a:pos x="1488" y="323"/>
                </a:cxn>
                <a:cxn ang="0">
                  <a:pos x="1610" y="318"/>
                </a:cxn>
                <a:cxn ang="0">
                  <a:pos x="1616" y="291"/>
                </a:cxn>
                <a:cxn ang="0">
                  <a:pos x="1616" y="47"/>
                </a:cxn>
                <a:cxn ang="0">
                  <a:pos x="1618" y="9"/>
                </a:cxn>
                <a:cxn ang="0">
                  <a:pos x="1576" y="9"/>
                </a:cxn>
                <a:cxn ang="0">
                  <a:pos x="1497" y="14"/>
                </a:cxn>
                <a:cxn ang="0">
                  <a:pos x="1007" y="23"/>
                </a:cxn>
                <a:cxn ang="0">
                  <a:pos x="405" y="14"/>
                </a:cxn>
                <a:cxn ang="0">
                  <a:pos x="62" y="9"/>
                </a:cxn>
                <a:cxn ang="0">
                  <a:pos x="30" y="7"/>
                </a:cxn>
                <a:cxn ang="0">
                  <a:pos x="28" y="37"/>
                </a:cxn>
                <a:cxn ang="0">
                  <a:pos x="30" y="71"/>
                </a:cxn>
                <a:cxn ang="0">
                  <a:pos x="30" y="147"/>
                </a:cxn>
                <a:cxn ang="0">
                  <a:pos x="32" y="261"/>
                </a:cxn>
                <a:cxn ang="0">
                  <a:pos x="32" y="295"/>
                </a:cxn>
                <a:cxn ang="0">
                  <a:pos x="29" y="318"/>
                </a:cxn>
              </a:cxnLst>
              <a:rect l="0" t="0" r="r" b="b"/>
              <a:pathLst>
                <a:path w="1631" h="336">
                  <a:moveTo>
                    <a:pt x="29" y="318"/>
                  </a:moveTo>
                  <a:cubicBezTo>
                    <a:pt x="43" y="323"/>
                    <a:pt x="69" y="326"/>
                    <a:pt x="114" y="327"/>
                  </a:cubicBezTo>
                  <a:cubicBezTo>
                    <a:pt x="159" y="328"/>
                    <a:pt x="192" y="323"/>
                    <a:pt x="301" y="323"/>
                  </a:cubicBezTo>
                  <a:cubicBezTo>
                    <a:pt x="410" y="323"/>
                    <a:pt x="610" y="327"/>
                    <a:pt x="771" y="327"/>
                  </a:cubicBezTo>
                  <a:cubicBezTo>
                    <a:pt x="932" y="327"/>
                    <a:pt x="1151" y="326"/>
                    <a:pt x="1270" y="325"/>
                  </a:cubicBezTo>
                  <a:cubicBezTo>
                    <a:pt x="1389" y="324"/>
                    <a:pt x="1431" y="324"/>
                    <a:pt x="1488" y="323"/>
                  </a:cubicBezTo>
                  <a:cubicBezTo>
                    <a:pt x="1545" y="322"/>
                    <a:pt x="1589" y="323"/>
                    <a:pt x="1610" y="318"/>
                  </a:cubicBezTo>
                  <a:cubicBezTo>
                    <a:pt x="1631" y="313"/>
                    <a:pt x="1615" y="336"/>
                    <a:pt x="1616" y="291"/>
                  </a:cubicBezTo>
                  <a:cubicBezTo>
                    <a:pt x="1617" y="246"/>
                    <a:pt x="1616" y="94"/>
                    <a:pt x="1616" y="47"/>
                  </a:cubicBezTo>
                  <a:cubicBezTo>
                    <a:pt x="1616" y="0"/>
                    <a:pt x="1625" y="15"/>
                    <a:pt x="1618" y="9"/>
                  </a:cubicBezTo>
                  <a:cubicBezTo>
                    <a:pt x="1611" y="3"/>
                    <a:pt x="1596" y="8"/>
                    <a:pt x="1576" y="9"/>
                  </a:cubicBezTo>
                  <a:cubicBezTo>
                    <a:pt x="1556" y="10"/>
                    <a:pt x="1592" y="12"/>
                    <a:pt x="1497" y="14"/>
                  </a:cubicBezTo>
                  <a:cubicBezTo>
                    <a:pt x="1402" y="16"/>
                    <a:pt x="1189" y="23"/>
                    <a:pt x="1007" y="23"/>
                  </a:cubicBezTo>
                  <a:cubicBezTo>
                    <a:pt x="826" y="23"/>
                    <a:pt x="563" y="16"/>
                    <a:pt x="405" y="14"/>
                  </a:cubicBezTo>
                  <a:cubicBezTo>
                    <a:pt x="247" y="12"/>
                    <a:pt x="124" y="10"/>
                    <a:pt x="62" y="9"/>
                  </a:cubicBezTo>
                  <a:cubicBezTo>
                    <a:pt x="0" y="8"/>
                    <a:pt x="36" y="2"/>
                    <a:pt x="30" y="7"/>
                  </a:cubicBezTo>
                  <a:cubicBezTo>
                    <a:pt x="24" y="12"/>
                    <a:pt x="28" y="26"/>
                    <a:pt x="28" y="37"/>
                  </a:cubicBezTo>
                  <a:cubicBezTo>
                    <a:pt x="28" y="48"/>
                    <a:pt x="30" y="53"/>
                    <a:pt x="30" y="71"/>
                  </a:cubicBezTo>
                  <a:cubicBezTo>
                    <a:pt x="30" y="89"/>
                    <a:pt x="30" y="115"/>
                    <a:pt x="30" y="147"/>
                  </a:cubicBezTo>
                  <a:cubicBezTo>
                    <a:pt x="30" y="179"/>
                    <a:pt x="32" y="236"/>
                    <a:pt x="32" y="261"/>
                  </a:cubicBezTo>
                  <a:cubicBezTo>
                    <a:pt x="32" y="286"/>
                    <a:pt x="32" y="286"/>
                    <a:pt x="32" y="295"/>
                  </a:cubicBezTo>
                  <a:cubicBezTo>
                    <a:pt x="32" y="304"/>
                    <a:pt x="30" y="313"/>
                    <a:pt x="29" y="318"/>
                  </a:cubicBezTo>
                  <a:close/>
                </a:path>
              </a:pathLst>
            </a:custGeom>
            <a:gradFill rotWithShape="1">
              <a:gsLst>
                <a:gs pos="0">
                  <a:srgbClr val="09BFFF">
                    <a:alpha val="75999"/>
                  </a:srgbClr>
                </a:gs>
                <a:gs pos="50000">
                  <a:srgbClr val="E1FFFF">
                    <a:alpha val="23000"/>
                  </a:srgbClr>
                </a:gs>
                <a:gs pos="100000">
                  <a:srgbClr val="09BFFF">
                    <a:alpha val="75999"/>
                  </a:srgbClr>
                </a:gs>
              </a:gsLst>
              <a:lin ang="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76" name="Freeform 136"/>
            <p:cNvSpPr>
              <a:spLocks/>
            </p:cNvSpPr>
            <p:nvPr/>
          </p:nvSpPr>
          <p:spPr bwMode="auto">
            <a:xfrm>
              <a:off x="235" y="3067"/>
              <a:ext cx="1581" cy="1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70" y="16"/>
                </a:cxn>
                <a:cxn ang="0">
                  <a:pos x="740" y="2"/>
                </a:cxn>
              </a:cxnLst>
              <a:rect l="0" t="0" r="r" b="b"/>
              <a:pathLst>
                <a:path w="740" h="16">
                  <a:moveTo>
                    <a:pt x="0" y="0"/>
                  </a:moveTo>
                  <a:cubicBezTo>
                    <a:pt x="62" y="2"/>
                    <a:pt x="247" y="16"/>
                    <a:pt x="370" y="16"/>
                  </a:cubicBezTo>
                  <a:cubicBezTo>
                    <a:pt x="493" y="16"/>
                    <a:pt x="663" y="5"/>
                    <a:pt x="740" y="2"/>
                  </a:cubicBezTo>
                </a:path>
              </a:pathLst>
            </a:custGeom>
            <a:gradFill rotWithShape="1">
              <a:gsLst>
                <a:gs pos="0">
                  <a:srgbClr val="66FFFF">
                    <a:alpha val="75999"/>
                  </a:srgbClr>
                </a:gs>
                <a:gs pos="50000">
                  <a:srgbClr val="E1FFFF">
                    <a:alpha val="69000"/>
                  </a:srgbClr>
                </a:gs>
                <a:gs pos="100000">
                  <a:srgbClr val="66FFFF">
                    <a:alpha val="75999"/>
                  </a:srgbClr>
                </a:gs>
              </a:gsLst>
              <a:lin ang="0" scaled="1"/>
            </a:gradFill>
            <a:ln w="9525" cap="flat">
              <a:solidFill>
                <a:srgbClr val="0099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0309" name="Group 137"/>
          <p:cNvGrpSpPr>
            <a:grpSpLocks/>
          </p:cNvGrpSpPr>
          <p:nvPr/>
        </p:nvGrpSpPr>
        <p:grpSpPr bwMode="auto">
          <a:xfrm>
            <a:off x="3586163" y="4910138"/>
            <a:ext cx="2135187" cy="446087"/>
            <a:chOff x="206" y="2737"/>
            <a:chExt cx="1632" cy="341"/>
          </a:xfrm>
        </p:grpSpPr>
        <p:sp>
          <p:nvSpPr>
            <p:cNvPr id="10378" name="Freeform 138"/>
            <p:cNvSpPr>
              <a:spLocks/>
            </p:cNvSpPr>
            <p:nvPr/>
          </p:nvSpPr>
          <p:spPr bwMode="auto">
            <a:xfrm>
              <a:off x="206" y="2737"/>
              <a:ext cx="1632" cy="341"/>
            </a:xfrm>
            <a:custGeom>
              <a:avLst/>
              <a:gdLst/>
              <a:ahLst/>
              <a:cxnLst>
                <a:cxn ang="0">
                  <a:pos x="30" y="327"/>
                </a:cxn>
                <a:cxn ang="0">
                  <a:pos x="116" y="327"/>
                </a:cxn>
                <a:cxn ang="0">
                  <a:pos x="304" y="331"/>
                </a:cxn>
                <a:cxn ang="0">
                  <a:pos x="776" y="341"/>
                </a:cxn>
                <a:cxn ang="0">
                  <a:pos x="1296" y="331"/>
                </a:cxn>
                <a:cxn ang="0">
                  <a:pos x="1580" y="327"/>
                </a:cxn>
                <a:cxn ang="0">
                  <a:pos x="1610" y="322"/>
                </a:cxn>
                <a:cxn ang="0">
                  <a:pos x="1616" y="295"/>
                </a:cxn>
                <a:cxn ang="0">
                  <a:pos x="1614" y="47"/>
                </a:cxn>
                <a:cxn ang="0">
                  <a:pos x="1610" y="13"/>
                </a:cxn>
                <a:cxn ang="0">
                  <a:pos x="1558" y="13"/>
                </a:cxn>
                <a:cxn ang="0">
                  <a:pos x="1312" y="23"/>
                </a:cxn>
                <a:cxn ang="0">
                  <a:pos x="1007" y="27"/>
                </a:cxn>
                <a:cxn ang="0">
                  <a:pos x="405" y="18"/>
                </a:cxn>
                <a:cxn ang="0">
                  <a:pos x="62" y="13"/>
                </a:cxn>
                <a:cxn ang="0">
                  <a:pos x="34" y="15"/>
                </a:cxn>
                <a:cxn ang="0">
                  <a:pos x="28" y="53"/>
                </a:cxn>
                <a:cxn ang="0">
                  <a:pos x="32" y="115"/>
                </a:cxn>
                <a:cxn ang="0">
                  <a:pos x="26" y="193"/>
                </a:cxn>
                <a:cxn ang="0">
                  <a:pos x="27" y="267"/>
                </a:cxn>
                <a:cxn ang="0">
                  <a:pos x="30" y="299"/>
                </a:cxn>
                <a:cxn ang="0">
                  <a:pos x="30" y="327"/>
                </a:cxn>
              </a:cxnLst>
              <a:rect l="0" t="0" r="r" b="b"/>
              <a:pathLst>
                <a:path w="1632" h="341">
                  <a:moveTo>
                    <a:pt x="30" y="327"/>
                  </a:moveTo>
                  <a:cubicBezTo>
                    <a:pt x="45" y="332"/>
                    <a:pt x="70" y="326"/>
                    <a:pt x="116" y="327"/>
                  </a:cubicBezTo>
                  <a:cubicBezTo>
                    <a:pt x="162" y="328"/>
                    <a:pt x="194" y="329"/>
                    <a:pt x="304" y="331"/>
                  </a:cubicBezTo>
                  <a:cubicBezTo>
                    <a:pt x="414" y="333"/>
                    <a:pt x="611" y="341"/>
                    <a:pt x="776" y="341"/>
                  </a:cubicBezTo>
                  <a:cubicBezTo>
                    <a:pt x="941" y="341"/>
                    <a:pt x="1162" y="333"/>
                    <a:pt x="1296" y="331"/>
                  </a:cubicBezTo>
                  <a:cubicBezTo>
                    <a:pt x="1430" y="329"/>
                    <a:pt x="1528" y="329"/>
                    <a:pt x="1580" y="327"/>
                  </a:cubicBezTo>
                  <a:cubicBezTo>
                    <a:pt x="1632" y="325"/>
                    <a:pt x="1604" y="327"/>
                    <a:pt x="1610" y="322"/>
                  </a:cubicBezTo>
                  <a:cubicBezTo>
                    <a:pt x="1616" y="317"/>
                    <a:pt x="1615" y="341"/>
                    <a:pt x="1616" y="295"/>
                  </a:cubicBezTo>
                  <a:cubicBezTo>
                    <a:pt x="1617" y="249"/>
                    <a:pt x="1615" y="94"/>
                    <a:pt x="1614" y="47"/>
                  </a:cubicBezTo>
                  <a:cubicBezTo>
                    <a:pt x="1613" y="0"/>
                    <a:pt x="1619" y="19"/>
                    <a:pt x="1610" y="13"/>
                  </a:cubicBezTo>
                  <a:cubicBezTo>
                    <a:pt x="1601" y="7"/>
                    <a:pt x="1608" y="11"/>
                    <a:pt x="1558" y="13"/>
                  </a:cubicBezTo>
                  <a:cubicBezTo>
                    <a:pt x="1508" y="15"/>
                    <a:pt x="1404" y="21"/>
                    <a:pt x="1312" y="23"/>
                  </a:cubicBezTo>
                  <a:cubicBezTo>
                    <a:pt x="1220" y="25"/>
                    <a:pt x="1158" y="28"/>
                    <a:pt x="1007" y="27"/>
                  </a:cubicBezTo>
                  <a:cubicBezTo>
                    <a:pt x="856" y="26"/>
                    <a:pt x="563" y="20"/>
                    <a:pt x="405" y="18"/>
                  </a:cubicBezTo>
                  <a:cubicBezTo>
                    <a:pt x="247" y="16"/>
                    <a:pt x="124" y="13"/>
                    <a:pt x="62" y="13"/>
                  </a:cubicBezTo>
                  <a:cubicBezTo>
                    <a:pt x="0" y="13"/>
                    <a:pt x="40" y="8"/>
                    <a:pt x="34" y="15"/>
                  </a:cubicBezTo>
                  <a:cubicBezTo>
                    <a:pt x="28" y="22"/>
                    <a:pt x="28" y="36"/>
                    <a:pt x="28" y="53"/>
                  </a:cubicBezTo>
                  <a:cubicBezTo>
                    <a:pt x="28" y="70"/>
                    <a:pt x="32" y="92"/>
                    <a:pt x="32" y="115"/>
                  </a:cubicBezTo>
                  <a:cubicBezTo>
                    <a:pt x="32" y="138"/>
                    <a:pt x="27" y="168"/>
                    <a:pt x="26" y="193"/>
                  </a:cubicBezTo>
                  <a:cubicBezTo>
                    <a:pt x="25" y="218"/>
                    <a:pt x="26" y="249"/>
                    <a:pt x="27" y="267"/>
                  </a:cubicBezTo>
                  <a:cubicBezTo>
                    <a:pt x="28" y="285"/>
                    <a:pt x="30" y="289"/>
                    <a:pt x="30" y="299"/>
                  </a:cubicBezTo>
                  <a:cubicBezTo>
                    <a:pt x="30" y="309"/>
                    <a:pt x="30" y="321"/>
                    <a:pt x="30" y="327"/>
                  </a:cubicBezTo>
                  <a:close/>
                </a:path>
              </a:pathLst>
            </a:custGeom>
            <a:gradFill rotWithShape="1">
              <a:gsLst>
                <a:gs pos="0">
                  <a:srgbClr val="09BFFF">
                    <a:alpha val="75999"/>
                  </a:srgbClr>
                </a:gs>
                <a:gs pos="50000">
                  <a:srgbClr val="E1FFFF">
                    <a:alpha val="19000"/>
                  </a:srgbClr>
                </a:gs>
                <a:gs pos="100000">
                  <a:srgbClr val="09BFFF">
                    <a:alpha val="75999"/>
                  </a:srgbClr>
                </a:gs>
              </a:gsLst>
              <a:lin ang="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79" name="Freeform 139"/>
            <p:cNvSpPr>
              <a:spLocks/>
            </p:cNvSpPr>
            <p:nvPr/>
          </p:nvSpPr>
          <p:spPr bwMode="auto">
            <a:xfrm>
              <a:off x="235" y="2747"/>
              <a:ext cx="1581" cy="1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70" y="16"/>
                </a:cxn>
                <a:cxn ang="0">
                  <a:pos x="740" y="2"/>
                </a:cxn>
              </a:cxnLst>
              <a:rect l="0" t="0" r="r" b="b"/>
              <a:pathLst>
                <a:path w="740" h="16">
                  <a:moveTo>
                    <a:pt x="0" y="0"/>
                  </a:moveTo>
                  <a:cubicBezTo>
                    <a:pt x="62" y="2"/>
                    <a:pt x="247" y="16"/>
                    <a:pt x="370" y="16"/>
                  </a:cubicBezTo>
                  <a:cubicBezTo>
                    <a:pt x="493" y="16"/>
                    <a:pt x="663" y="5"/>
                    <a:pt x="740" y="2"/>
                  </a:cubicBezTo>
                </a:path>
              </a:pathLst>
            </a:custGeom>
            <a:gradFill rotWithShape="1">
              <a:gsLst>
                <a:gs pos="0">
                  <a:srgbClr val="66FFFF">
                    <a:alpha val="75999"/>
                  </a:srgbClr>
                </a:gs>
                <a:gs pos="50000">
                  <a:srgbClr val="E1FFFF">
                    <a:alpha val="69000"/>
                  </a:srgbClr>
                </a:gs>
                <a:gs pos="100000">
                  <a:srgbClr val="66FFFF">
                    <a:alpha val="75999"/>
                  </a:srgbClr>
                </a:gs>
              </a:gsLst>
              <a:lin ang="0" scaled="1"/>
            </a:gradFill>
            <a:ln w="9525" cap="flat">
              <a:solidFill>
                <a:srgbClr val="0099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0310" name="Group 140"/>
          <p:cNvGrpSpPr>
            <a:grpSpLocks/>
          </p:cNvGrpSpPr>
          <p:nvPr/>
        </p:nvGrpSpPr>
        <p:grpSpPr bwMode="auto">
          <a:xfrm>
            <a:off x="3584575" y="4500563"/>
            <a:ext cx="2127250" cy="428625"/>
            <a:chOff x="205" y="2424"/>
            <a:chExt cx="1626" cy="327"/>
          </a:xfrm>
        </p:grpSpPr>
        <p:sp>
          <p:nvSpPr>
            <p:cNvPr id="10381" name="Freeform 141"/>
            <p:cNvSpPr>
              <a:spLocks/>
            </p:cNvSpPr>
            <p:nvPr/>
          </p:nvSpPr>
          <p:spPr bwMode="auto">
            <a:xfrm>
              <a:off x="205" y="2424"/>
              <a:ext cx="1626" cy="327"/>
            </a:xfrm>
            <a:custGeom>
              <a:avLst/>
              <a:gdLst/>
              <a:ahLst/>
              <a:cxnLst>
                <a:cxn ang="0">
                  <a:pos x="30" y="317"/>
                </a:cxn>
                <a:cxn ang="0">
                  <a:pos x="115" y="322"/>
                </a:cxn>
                <a:cxn ang="0">
                  <a:pos x="302" y="322"/>
                </a:cxn>
                <a:cxn ang="0">
                  <a:pos x="772" y="326"/>
                </a:cxn>
                <a:cxn ang="0">
                  <a:pos x="1307" y="324"/>
                </a:cxn>
                <a:cxn ang="0">
                  <a:pos x="1575" y="322"/>
                </a:cxn>
                <a:cxn ang="0">
                  <a:pos x="1611" y="317"/>
                </a:cxn>
                <a:cxn ang="0">
                  <a:pos x="1613" y="262"/>
                </a:cxn>
                <a:cxn ang="0">
                  <a:pos x="1613" y="42"/>
                </a:cxn>
                <a:cxn ang="0">
                  <a:pos x="1609" y="8"/>
                </a:cxn>
                <a:cxn ang="0">
                  <a:pos x="1553" y="8"/>
                </a:cxn>
                <a:cxn ang="0">
                  <a:pos x="1415" y="12"/>
                </a:cxn>
                <a:cxn ang="0">
                  <a:pos x="1008" y="22"/>
                </a:cxn>
                <a:cxn ang="0">
                  <a:pos x="406" y="13"/>
                </a:cxn>
                <a:cxn ang="0">
                  <a:pos x="63" y="8"/>
                </a:cxn>
                <a:cxn ang="0">
                  <a:pos x="29" y="6"/>
                </a:cxn>
                <a:cxn ang="0">
                  <a:pos x="27" y="34"/>
                </a:cxn>
                <a:cxn ang="0">
                  <a:pos x="27" y="62"/>
                </a:cxn>
                <a:cxn ang="0">
                  <a:pos x="29" y="140"/>
                </a:cxn>
                <a:cxn ang="0">
                  <a:pos x="28" y="262"/>
                </a:cxn>
                <a:cxn ang="0">
                  <a:pos x="28" y="293"/>
                </a:cxn>
                <a:cxn ang="0">
                  <a:pos x="30" y="317"/>
                </a:cxn>
              </a:cxnLst>
              <a:rect l="0" t="0" r="r" b="b"/>
              <a:pathLst>
                <a:path w="1626" h="327">
                  <a:moveTo>
                    <a:pt x="30" y="317"/>
                  </a:moveTo>
                  <a:cubicBezTo>
                    <a:pt x="44" y="322"/>
                    <a:pt x="70" y="321"/>
                    <a:pt x="115" y="322"/>
                  </a:cubicBezTo>
                  <a:cubicBezTo>
                    <a:pt x="160" y="323"/>
                    <a:pt x="193" y="321"/>
                    <a:pt x="302" y="322"/>
                  </a:cubicBezTo>
                  <a:cubicBezTo>
                    <a:pt x="411" y="323"/>
                    <a:pt x="605" y="326"/>
                    <a:pt x="772" y="326"/>
                  </a:cubicBezTo>
                  <a:cubicBezTo>
                    <a:pt x="939" y="326"/>
                    <a:pt x="1173" y="325"/>
                    <a:pt x="1307" y="324"/>
                  </a:cubicBezTo>
                  <a:cubicBezTo>
                    <a:pt x="1441" y="323"/>
                    <a:pt x="1524" y="323"/>
                    <a:pt x="1575" y="322"/>
                  </a:cubicBezTo>
                  <a:cubicBezTo>
                    <a:pt x="1626" y="321"/>
                    <a:pt x="1605" y="327"/>
                    <a:pt x="1611" y="317"/>
                  </a:cubicBezTo>
                  <a:cubicBezTo>
                    <a:pt x="1617" y="307"/>
                    <a:pt x="1613" y="308"/>
                    <a:pt x="1613" y="262"/>
                  </a:cubicBezTo>
                  <a:cubicBezTo>
                    <a:pt x="1613" y="216"/>
                    <a:pt x="1614" y="84"/>
                    <a:pt x="1613" y="42"/>
                  </a:cubicBezTo>
                  <a:cubicBezTo>
                    <a:pt x="1612" y="0"/>
                    <a:pt x="1619" y="14"/>
                    <a:pt x="1609" y="8"/>
                  </a:cubicBezTo>
                  <a:cubicBezTo>
                    <a:pt x="1599" y="2"/>
                    <a:pt x="1585" y="7"/>
                    <a:pt x="1553" y="8"/>
                  </a:cubicBezTo>
                  <a:cubicBezTo>
                    <a:pt x="1521" y="9"/>
                    <a:pt x="1506" y="10"/>
                    <a:pt x="1415" y="12"/>
                  </a:cubicBezTo>
                  <a:cubicBezTo>
                    <a:pt x="1324" y="14"/>
                    <a:pt x="1176" y="22"/>
                    <a:pt x="1008" y="22"/>
                  </a:cubicBezTo>
                  <a:cubicBezTo>
                    <a:pt x="840" y="22"/>
                    <a:pt x="564" y="15"/>
                    <a:pt x="406" y="13"/>
                  </a:cubicBezTo>
                  <a:cubicBezTo>
                    <a:pt x="248" y="11"/>
                    <a:pt x="126" y="9"/>
                    <a:pt x="63" y="8"/>
                  </a:cubicBezTo>
                  <a:cubicBezTo>
                    <a:pt x="0" y="7"/>
                    <a:pt x="35" y="2"/>
                    <a:pt x="29" y="6"/>
                  </a:cubicBezTo>
                  <a:cubicBezTo>
                    <a:pt x="23" y="10"/>
                    <a:pt x="27" y="25"/>
                    <a:pt x="27" y="34"/>
                  </a:cubicBezTo>
                  <a:cubicBezTo>
                    <a:pt x="27" y="43"/>
                    <a:pt x="27" y="44"/>
                    <a:pt x="27" y="62"/>
                  </a:cubicBezTo>
                  <a:cubicBezTo>
                    <a:pt x="27" y="80"/>
                    <a:pt x="29" y="107"/>
                    <a:pt x="29" y="140"/>
                  </a:cubicBezTo>
                  <a:cubicBezTo>
                    <a:pt x="29" y="173"/>
                    <a:pt x="28" y="237"/>
                    <a:pt x="28" y="262"/>
                  </a:cubicBezTo>
                  <a:cubicBezTo>
                    <a:pt x="28" y="287"/>
                    <a:pt x="28" y="284"/>
                    <a:pt x="28" y="293"/>
                  </a:cubicBezTo>
                  <a:cubicBezTo>
                    <a:pt x="28" y="302"/>
                    <a:pt x="16" y="313"/>
                    <a:pt x="30" y="317"/>
                  </a:cubicBezTo>
                  <a:close/>
                </a:path>
              </a:pathLst>
            </a:custGeom>
            <a:gradFill rotWithShape="1">
              <a:gsLst>
                <a:gs pos="0">
                  <a:srgbClr val="09BFFF">
                    <a:alpha val="75999"/>
                  </a:srgbClr>
                </a:gs>
                <a:gs pos="50000">
                  <a:srgbClr val="E1FFFF">
                    <a:alpha val="14000"/>
                  </a:srgbClr>
                </a:gs>
                <a:gs pos="100000">
                  <a:srgbClr val="09BFFF">
                    <a:alpha val="75999"/>
                  </a:srgbClr>
                </a:gs>
              </a:gsLst>
              <a:lin ang="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82" name="Freeform 142"/>
            <p:cNvSpPr>
              <a:spLocks/>
            </p:cNvSpPr>
            <p:nvPr/>
          </p:nvSpPr>
          <p:spPr bwMode="auto">
            <a:xfrm>
              <a:off x="235" y="2429"/>
              <a:ext cx="1581" cy="1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70" y="16"/>
                </a:cxn>
                <a:cxn ang="0">
                  <a:pos x="740" y="2"/>
                </a:cxn>
              </a:cxnLst>
              <a:rect l="0" t="0" r="r" b="b"/>
              <a:pathLst>
                <a:path w="740" h="16">
                  <a:moveTo>
                    <a:pt x="0" y="0"/>
                  </a:moveTo>
                  <a:cubicBezTo>
                    <a:pt x="62" y="2"/>
                    <a:pt x="247" y="16"/>
                    <a:pt x="370" y="16"/>
                  </a:cubicBezTo>
                  <a:cubicBezTo>
                    <a:pt x="493" y="16"/>
                    <a:pt x="663" y="5"/>
                    <a:pt x="740" y="2"/>
                  </a:cubicBezTo>
                </a:path>
              </a:pathLst>
            </a:custGeom>
            <a:gradFill rotWithShape="1">
              <a:gsLst>
                <a:gs pos="0">
                  <a:srgbClr val="66FFFF">
                    <a:alpha val="75999"/>
                  </a:srgbClr>
                </a:gs>
                <a:gs pos="50000">
                  <a:srgbClr val="E1FFFF">
                    <a:alpha val="69000"/>
                  </a:srgbClr>
                </a:gs>
                <a:gs pos="100000">
                  <a:srgbClr val="66FFFF">
                    <a:alpha val="75999"/>
                  </a:srgbClr>
                </a:gs>
              </a:gsLst>
              <a:lin ang="0" scaled="1"/>
            </a:gradFill>
            <a:ln w="9525" cap="flat">
              <a:solidFill>
                <a:srgbClr val="0099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0311" name="Group 143"/>
          <p:cNvGrpSpPr>
            <a:grpSpLocks/>
          </p:cNvGrpSpPr>
          <p:nvPr/>
        </p:nvGrpSpPr>
        <p:grpSpPr bwMode="auto">
          <a:xfrm>
            <a:off x="3584575" y="4075113"/>
            <a:ext cx="2127250" cy="444500"/>
            <a:chOff x="205" y="2099"/>
            <a:chExt cx="1626" cy="339"/>
          </a:xfrm>
        </p:grpSpPr>
        <p:sp>
          <p:nvSpPr>
            <p:cNvPr id="10384" name="Freeform 144"/>
            <p:cNvSpPr>
              <a:spLocks/>
            </p:cNvSpPr>
            <p:nvPr/>
          </p:nvSpPr>
          <p:spPr bwMode="auto">
            <a:xfrm>
              <a:off x="205" y="2099"/>
              <a:ext cx="1626" cy="339"/>
            </a:xfrm>
            <a:custGeom>
              <a:avLst/>
              <a:gdLst/>
              <a:ahLst/>
              <a:cxnLst>
                <a:cxn ang="0">
                  <a:pos x="33" y="327"/>
                </a:cxn>
                <a:cxn ang="0">
                  <a:pos x="117" y="331"/>
                </a:cxn>
                <a:cxn ang="0">
                  <a:pos x="305" y="329"/>
                </a:cxn>
                <a:cxn ang="0">
                  <a:pos x="759" y="339"/>
                </a:cxn>
                <a:cxn ang="0">
                  <a:pos x="1293" y="331"/>
                </a:cxn>
                <a:cxn ang="0">
                  <a:pos x="1511" y="329"/>
                </a:cxn>
                <a:cxn ang="0">
                  <a:pos x="1609" y="327"/>
                </a:cxn>
                <a:cxn ang="0">
                  <a:pos x="1613" y="277"/>
                </a:cxn>
                <a:cxn ang="0">
                  <a:pos x="1610" y="43"/>
                </a:cxn>
                <a:cxn ang="0">
                  <a:pos x="1607" y="18"/>
                </a:cxn>
                <a:cxn ang="0">
                  <a:pos x="1557" y="17"/>
                </a:cxn>
                <a:cxn ang="0">
                  <a:pos x="1498" y="17"/>
                </a:cxn>
                <a:cxn ang="0">
                  <a:pos x="1008" y="26"/>
                </a:cxn>
                <a:cxn ang="0">
                  <a:pos x="406" y="17"/>
                </a:cxn>
                <a:cxn ang="0">
                  <a:pos x="63" y="12"/>
                </a:cxn>
                <a:cxn ang="0">
                  <a:pos x="29" y="11"/>
                </a:cxn>
                <a:cxn ang="0">
                  <a:pos x="27" y="41"/>
                </a:cxn>
                <a:cxn ang="0">
                  <a:pos x="27" y="95"/>
                </a:cxn>
                <a:cxn ang="0">
                  <a:pos x="25" y="163"/>
                </a:cxn>
                <a:cxn ang="0">
                  <a:pos x="28" y="266"/>
                </a:cxn>
                <a:cxn ang="0">
                  <a:pos x="28" y="297"/>
                </a:cxn>
                <a:cxn ang="0">
                  <a:pos x="33" y="327"/>
                </a:cxn>
              </a:cxnLst>
              <a:rect l="0" t="0" r="r" b="b"/>
              <a:pathLst>
                <a:path w="1626" h="339">
                  <a:moveTo>
                    <a:pt x="33" y="327"/>
                  </a:moveTo>
                  <a:cubicBezTo>
                    <a:pt x="48" y="333"/>
                    <a:pt x="72" y="331"/>
                    <a:pt x="117" y="331"/>
                  </a:cubicBezTo>
                  <a:cubicBezTo>
                    <a:pt x="162" y="331"/>
                    <a:pt x="198" y="328"/>
                    <a:pt x="305" y="329"/>
                  </a:cubicBezTo>
                  <a:cubicBezTo>
                    <a:pt x="412" y="330"/>
                    <a:pt x="594" y="339"/>
                    <a:pt x="759" y="339"/>
                  </a:cubicBezTo>
                  <a:cubicBezTo>
                    <a:pt x="924" y="339"/>
                    <a:pt x="1168" y="333"/>
                    <a:pt x="1293" y="331"/>
                  </a:cubicBezTo>
                  <a:cubicBezTo>
                    <a:pt x="1418" y="329"/>
                    <a:pt x="1458" y="330"/>
                    <a:pt x="1511" y="329"/>
                  </a:cubicBezTo>
                  <a:cubicBezTo>
                    <a:pt x="1564" y="328"/>
                    <a:pt x="1592" y="336"/>
                    <a:pt x="1609" y="327"/>
                  </a:cubicBezTo>
                  <a:cubicBezTo>
                    <a:pt x="1626" y="318"/>
                    <a:pt x="1613" y="324"/>
                    <a:pt x="1613" y="277"/>
                  </a:cubicBezTo>
                  <a:cubicBezTo>
                    <a:pt x="1613" y="230"/>
                    <a:pt x="1611" y="86"/>
                    <a:pt x="1610" y="43"/>
                  </a:cubicBezTo>
                  <a:cubicBezTo>
                    <a:pt x="1609" y="0"/>
                    <a:pt x="1616" y="22"/>
                    <a:pt x="1607" y="18"/>
                  </a:cubicBezTo>
                  <a:cubicBezTo>
                    <a:pt x="1598" y="14"/>
                    <a:pt x="1575" y="17"/>
                    <a:pt x="1557" y="17"/>
                  </a:cubicBezTo>
                  <a:cubicBezTo>
                    <a:pt x="1539" y="17"/>
                    <a:pt x="1589" y="16"/>
                    <a:pt x="1498" y="17"/>
                  </a:cubicBezTo>
                  <a:cubicBezTo>
                    <a:pt x="1407" y="18"/>
                    <a:pt x="1190" y="26"/>
                    <a:pt x="1008" y="26"/>
                  </a:cubicBezTo>
                  <a:cubicBezTo>
                    <a:pt x="827" y="26"/>
                    <a:pt x="564" y="19"/>
                    <a:pt x="406" y="17"/>
                  </a:cubicBezTo>
                  <a:cubicBezTo>
                    <a:pt x="248" y="15"/>
                    <a:pt x="126" y="13"/>
                    <a:pt x="63" y="12"/>
                  </a:cubicBezTo>
                  <a:cubicBezTo>
                    <a:pt x="0" y="11"/>
                    <a:pt x="35" y="6"/>
                    <a:pt x="29" y="11"/>
                  </a:cubicBezTo>
                  <a:cubicBezTo>
                    <a:pt x="23" y="16"/>
                    <a:pt x="27" y="27"/>
                    <a:pt x="27" y="41"/>
                  </a:cubicBezTo>
                  <a:cubicBezTo>
                    <a:pt x="27" y="55"/>
                    <a:pt x="27" y="75"/>
                    <a:pt x="27" y="95"/>
                  </a:cubicBezTo>
                  <a:cubicBezTo>
                    <a:pt x="27" y="115"/>
                    <a:pt x="25" y="135"/>
                    <a:pt x="25" y="163"/>
                  </a:cubicBezTo>
                  <a:cubicBezTo>
                    <a:pt x="25" y="191"/>
                    <a:pt x="27" y="244"/>
                    <a:pt x="28" y="266"/>
                  </a:cubicBezTo>
                  <a:cubicBezTo>
                    <a:pt x="29" y="288"/>
                    <a:pt x="27" y="287"/>
                    <a:pt x="28" y="297"/>
                  </a:cubicBezTo>
                  <a:cubicBezTo>
                    <a:pt x="29" y="307"/>
                    <a:pt x="18" y="321"/>
                    <a:pt x="33" y="327"/>
                  </a:cubicBezTo>
                  <a:close/>
                </a:path>
              </a:pathLst>
            </a:custGeom>
            <a:gradFill rotWithShape="1">
              <a:gsLst>
                <a:gs pos="0">
                  <a:srgbClr val="09BFFF">
                    <a:alpha val="75999"/>
                  </a:srgbClr>
                </a:gs>
                <a:gs pos="50000">
                  <a:srgbClr val="E1FFFF">
                    <a:alpha val="13000"/>
                  </a:srgbClr>
                </a:gs>
                <a:gs pos="100000">
                  <a:srgbClr val="09BFFF">
                    <a:alpha val="75999"/>
                  </a:srgbClr>
                </a:gs>
              </a:gsLst>
              <a:lin ang="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85" name="Freeform 145"/>
            <p:cNvSpPr>
              <a:spLocks/>
            </p:cNvSpPr>
            <p:nvPr/>
          </p:nvSpPr>
          <p:spPr bwMode="auto">
            <a:xfrm>
              <a:off x="235" y="2108"/>
              <a:ext cx="1581" cy="1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70" y="16"/>
                </a:cxn>
                <a:cxn ang="0">
                  <a:pos x="740" y="2"/>
                </a:cxn>
              </a:cxnLst>
              <a:rect l="0" t="0" r="r" b="b"/>
              <a:pathLst>
                <a:path w="740" h="16">
                  <a:moveTo>
                    <a:pt x="0" y="0"/>
                  </a:moveTo>
                  <a:cubicBezTo>
                    <a:pt x="62" y="2"/>
                    <a:pt x="247" y="16"/>
                    <a:pt x="370" y="16"/>
                  </a:cubicBezTo>
                  <a:cubicBezTo>
                    <a:pt x="493" y="16"/>
                    <a:pt x="663" y="5"/>
                    <a:pt x="740" y="2"/>
                  </a:cubicBezTo>
                </a:path>
              </a:pathLst>
            </a:custGeom>
            <a:gradFill rotWithShape="1">
              <a:gsLst>
                <a:gs pos="0">
                  <a:srgbClr val="66FFFF">
                    <a:alpha val="75999"/>
                  </a:srgbClr>
                </a:gs>
                <a:gs pos="50000">
                  <a:srgbClr val="E1FFFF">
                    <a:alpha val="69000"/>
                  </a:srgbClr>
                </a:gs>
                <a:gs pos="100000">
                  <a:srgbClr val="66FFFF">
                    <a:alpha val="75999"/>
                  </a:srgbClr>
                </a:gs>
              </a:gsLst>
              <a:lin ang="0" scaled="1"/>
            </a:gradFill>
            <a:ln w="9525" cap="flat">
              <a:solidFill>
                <a:srgbClr val="0099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0312" name="Group 146"/>
          <p:cNvGrpSpPr>
            <a:grpSpLocks/>
          </p:cNvGrpSpPr>
          <p:nvPr/>
        </p:nvGrpSpPr>
        <p:grpSpPr bwMode="auto">
          <a:xfrm>
            <a:off x="3605213" y="3136900"/>
            <a:ext cx="2114550" cy="539750"/>
            <a:chOff x="221" y="1381"/>
            <a:chExt cx="1616" cy="413"/>
          </a:xfrm>
        </p:grpSpPr>
        <p:sp>
          <p:nvSpPr>
            <p:cNvPr id="10387" name="Freeform 147"/>
            <p:cNvSpPr>
              <a:spLocks/>
            </p:cNvSpPr>
            <p:nvPr/>
          </p:nvSpPr>
          <p:spPr bwMode="auto">
            <a:xfrm>
              <a:off x="221" y="1381"/>
              <a:ext cx="1616" cy="413"/>
            </a:xfrm>
            <a:custGeom>
              <a:avLst/>
              <a:gdLst/>
              <a:ahLst/>
              <a:cxnLst>
                <a:cxn ang="0">
                  <a:pos x="14" y="404"/>
                </a:cxn>
                <a:cxn ang="0">
                  <a:pos x="101" y="409"/>
                </a:cxn>
                <a:cxn ang="0">
                  <a:pos x="286" y="409"/>
                </a:cxn>
                <a:cxn ang="0">
                  <a:pos x="756" y="413"/>
                </a:cxn>
                <a:cxn ang="0">
                  <a:pos x="1280" y="407"/>
                </a:cxn>
                <a:cxn ang="0">
                  <a:pos x="1564" y="404"/>
                </a:cxn>
                <a:cxn ang="0">
                  <a:pos x="1595" y="404"/>
                </a:cxn>
                <a:cxn ang="0">
                  <a:pos x="1597" y="355"/>
                </a:cxn>
                <a:cxn ang="0">
                  <a:pos x="1595" y="265"/>
                </a:cxn>
                <a:cxn ang="0">
                  <a:pos x="1555" y="181"/>
                </a:cxn>
                <a:cxn ang="0">
                  <a:pos x="1455" y="137"/>
                </a:cxn>
                <a:cxn ang="0">
                  <a:pos x="1357" y="91"/>
                </a:cxn>
                <a:cxn ang="0">
                  <a:pos x="1311" y="11"/>
                </a:cxn>
                <a:cxn ang="0">
                  <a:pos x="1277" y="23"/>
                </a:cxn>
                <a:cxn ang="0">
                  <a:pos x="1083" y="43"/>
                </a:cxn>
                <a:cxn ang="0">
                  <a:pos x="529" y="53"/>
                </a:cxn>
                <a:cxn ang="0">
                  <a:pos x="319" y="23"/>
                </a:cxn>
                <a:cxn ang="0">
                  <a:pos x="293" y="19"/>
                </a:cxn>
                <a:cxn ang="0">
                  <a:pos x="259" y="85"/>
                </a:cxn>
                <a:cxn ang="0">
                  <a:pos x="183" y="127"/>
                </a:cxn>
                <a:cxn ang="0">
                  <a:pos x="107" y="151"/>
                </a:cxn>
                <a:cxn ang="0">
                  <a:pos x="47" y="187"/>
                </a:cxn>
                <a:cxn ang="0">
                  <a:pos x="11" y="253"/>
                </a:cxn>
                <a:cxn ang="0">
                  <a:pos x="12" y="349"/>
                </a:cxn>
                <a:cxn ang="0">
                  <a:pos x="12" y="380"/>
                </a:cxn>
                <a:cxn ang="0">
                  <a:pos x="14" y="404"/>
                </a:cxn>
              </a:cxnLst>
              <a:rect l="0" t="0" r="r" b="b"/>
              <a:pathLst>
                <a:path w="1616" h="413">
                  <a:moveTo>
                    <a:pt x="14" y="404"/>
                  </a:moveTo>
                  <a:cubicBezTo>
                    <a:pt x="29" y="409"/>
                    <a:pt x="56" y="408"/>
                    <a:pt x="101" y="409"/>
                  </a:cubicBezTo>
                  <a:cubicBezTo>
                    <a:pt x="146" y="410"/>
                    <a:pt x="177" y="408"/>
                    <a:pt x="286" y="409"/>
                  </a:cubicBezTo>
                  <a:cubicBezTo>
                    <a:pt x="395" y="410"/>
                    <a:pt x="591" y="413"/>
                    <a:pt x="756" y="413"/>
                  </a:cubicBezTo>
                  <a:cubicBezTo>
                    <a:pt x="921" y="413"/>
                    <a:pt x="1146" y="409"/>
                    <a:pt x="1280" y="407"/>
                  </a:cubicBezTo>
                  <a:cubicBezTo>
                    <a:pt x="1415" y="406"/>
                    <a:pt x="1513" y="405"/>
                    <a:pt x="1564" y="404"/>
                  </a:cubicBezTo>
                  <a:cubicBezTo>
                    <a:pt x="1616" y="403"/>
                    <a:pt x="1590" y="412"/>
                    <a:pt x="1595" y="404"/>
                  </a:cubicBezTo>
                  <a:cubicBezTo>
                    <a:pt x="1600" y="396"/>
                    <a:pt x="1597" y="378"/>
                    <a:pt x="1597" y="355"/>
                  </a:cubicBezTo>
                  <a:cubicBezTo>
                    <a:pt x="1597" y="332"/>
                    <a:pt x="1602" y="294"/>
                    <a:pt x="1595" y="265"/>
                  </a:cubicBezTo>
                  <a:cubicBezTo>
                    <a:pt x="1588" y="236"/>
                    <a:pt x="1578" y="202"/>
                    <a:pt x="1555" y="181"/>
                  </a:cubicBezTo>
                  <a:cubicBezTo>
                    <a:pt x="1532" y="160"/>
                    <a:pt x="1488" y="152"/>
                    <a:pt x="1455" y="137"/>
                  </a:cubicBezTo>
                  <a:cubicBezTo>
                    <a:pt x="1422" y="122"/>
                    <a:pt x="1381" y="112"/>
                    <a:pt x="1357" y="91"/>
                  </a:cubicBezTo>
                  <a:cubicBezTo>
                    <a:pt x="1333" y="70"/>
                    <a:pt x="1324" y="22"/>
                    <a:pt x="1311" y="11"/>
                  </a:cubicBezTo>
                  <a:cubicBezTo>
                    <a:pt x="1298" y="0"/>
                    <a:pt x="1315" y="18"/>
                    <a:pt x="1277" y="23"/>
                  </a:cubicBezTo>
                  <a:cubicBezTo>
                    <a:pt x="1239" y="28"/>
                    <a:pt x="1208" y="38"/>
                    <a:pt x="1083" y="43"/>
                  </a:cubicBezTo>
                  <a:cubicBezTo>
                    <a:pt x="958" y="48"/>
                    <a:pt x="656" y="56"/>
                    <a:pt x="529" y="53"/>
                  </a:cubicBezTo>
                  <a:cubicBezTo>
                    <a:pt x="402" y="50"/>
                    <a:pt x="358" y="29"/>
                    <a:pt x="319" y="23"/>
                  </a:cubicBezTo>
                  <a:cubicBezTo>
                    <a:pt x="280" y="17"/>
                    <a:pt x="303" y="9"/>
                    <a:pt x="293" y="19"/>
                  </a:cubicBezTo>
                  <a:cubicBezTo>
                    <a:pt x="283" y="29"/>
                    <a:pt x="277" y="67"/>
                    <a:pt x="259" y="85"/>
                  </a:cubicBezTo>
                  <a:cubicBezTo>
                    <a:pt x="241" y="103"/>
                    <a:pt x="208" y="116"/>
                    <a:pt x="183" y="127"/>
                  </a:cubicBezTo>
                  <a:cubicBezTo>
                    <a:pt x="158" y="138"/>
                    <a:pt x="130" y="141"/>
                    <a:pt x="107" y="151"/>
                  </a:cubicBezTo>
                  <a:cubicBezTo>
                    <a:pt x="84" y="161"/>
                    <a:pt x="63" y="170"/>
                    <a:pt x="47" y="187"/>
                  </a:cubicBezTo>
                  <a:cubicBezTo>
                    <a:pt x="31" y="204"/>
                    <a:pt x="17" y="226"/>
                    <a:pt x="11" y="253"/>
                  </a:cubicBezTo>
                  <a:cubicBezTo>
                    <a:pt x="5" y="280"/>
                    <a:pt x="12" y="328"/>
                    <a:pt x="12" y="349"/>
                  </a:cubicBezTo>
                  <a:cubicBezTo>
                    <a:pt x="12" y="370"/>
                    <a:pt x="12" y="371"/>
                    <a:pt x="12" y="380"/>
                  </a:cubicBezTo>
                  <a:cubicBezTo>
                    <a:pt x="12" y="389"/>
                    <a:pt x="0" y="400"/>
                    <a:pt x="14" y="404"/>
                  </a:cubicBezTo>
                  <a:close/>
                </a:path>
              </a:pathLst>
            </a:custGeom>
            <a:gradFill rotWithShape="1">
              <a:gsLst>
                <a:gs pos="0">
                  <a:srgbClr val="09BFFF">
                    <a:alpha val="75999"/>
                  </a:srgbClr>
                </a:gs>
                <a:gs pos="50000">
                  <a:srgbClr val="E1FFFF">
                    <a:alpha val="28000"/>
                  </a:srgbClr>
                </a:gs>
                <a:gs pos="100000">
                  <a:srgbClr val="09BFFF">
                    <a:alpha val="75999"/>
                  </a:srgbClr>
                </a:gs>
              </a:gsLst>
              <a:lin ang="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88" name="Freeform 148"/>
            <p:cNvSpPr>
              <a:spLocks/>
            </p:cNvSpPr>
            <p:nvPr/>
          </p:nvSpPr>
          <p:spPr bwMode="auto">
            <a:xfrm>
              <a:off x="516" y="1392"/>
              <a:ext cx="1022" cy="42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192" y="38"/>
                </a:cxn>
                <a:cxn ang="0">
                  <a:pos x="816" y="32"/>
                </a:cxn>
                <a:cxn ang="0">
                  <a:pos x="1022" y="0"/>
                </a:cxn>
              </a:cxnLst>
              <a:rect l="0" t="0" r="r" b="b"/>
              <a:pathLst>
                <a:path w="1022" h="42">
                  <a:moveTo>
                    <a:pt x="0" y="10"/>
                  </a:moveTo>
                  <a:cubicBezTo>
                    <a:pt x="32" y="15"/>
                    <a:pt x="56" y="34"/>
                    <a:pt x="192" y="38"/>
                  </a:cubicBezTo>
                  <a:cubicBezTo>
                    <a:pt x="328" y="42"/>
                    <a:pt x="678" y="38"/>
                    <a:pt x="816" y="32"/>
                  </a:cubicBezTo>
                  <a:cubicBezTo>
                    <a:pt x="954" y="26"/>
                    <a:pt x="979" y="7"/>
                    <a:pt x="1022" y="0"/>
                  </a:cubicBezTo>
                </a:path>
              </a:pathLst>
            </a:custGeom>
            <a:noFill/>
            <a:ln w="9525" cap="flat">
              <a:solidFill>
                <a:srgbClr val="66CC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0313" name="Group 149"/>
          <p:cNvGrpSpPr>
            <a:grpSpLocks/>
          </p:cNvGrpSpPr>
          <p:nvPr/>
        </p:nvGrpSpPr>
        <p:grpSpPr bwMode="auto">
          <a:xfrm>
            <a:off x="3598863" y="3662363"/>
            <a:ext cx="2109787" cy="431800"/>
            <a:chOff x="215" y="1783"/>
            <a:chExt cx="1613" cy="330"/>
          </a:xfrm>
        </p:grpSpPr>
        <p:sp>
          <p:nvSpPr>
            <p:cNvPr id="10390" name="Freeform 150"/>
            <p:cNvSpPr>
              <a:spLocks/>
            </p:cNvSpPr>
            <p:nvPr/>
          </p:nvSpPr>
          <p:spPr bwMode="auto">
            <a:xfrm>
              <a:off x="215" y="1783"/>
              <a:ext cx="1613" cy="330"/>
            </a:xfrm>
            <a:custGeom>
              <a:avLst/>
              <a:gdLst/>
              <a:ahLst/>
              <a:cxnLst>
                <a:cxn ang="0">
                  <a:pos x="20" y="321"/>
                </a:cxn>
                <a:cxn ang="0">
                  <a:pos x="105" y="327"/>
                </a:cxn>
                <a:cxn ang="0">
                  <a:pos x="292" y="326"/>
                </a:cxn>
                <a:cxn ang="0">
                  <a:pos x="762" y="330"/>
                </a:cxn>
                <a:cxn ang="0">
                  <a:pos x="1286" y="324"/>
                </a:cxn>
                <a:cxn ang="0">
                  <a:pos x="1561" y="325"/>
                </a:cxn>
                <a:cxn ang="0">
                  <a:pos x="1601" y="321"/>
                </a:cxn>
                <a:cxn ang="0">
                  <a:pos x="1603" y="273"/>
                </a:cxn>
                <a:cxn ang="0">
                  <a:pos x="1600" y="43"/>
                </a:cxn>
                <a:cxn ang="0">
                  <a:pos x="1597" y="13"/>
                </a:cxn>
                <a:cxn ang="0">
                  <a:pos x="1541" y="7"/>
                </a:cxn>
                <a:cxn ang="0">
                  <a:pos x="1343" y="15"/>
                </a:cxn>
                <a:cxn ang="0">
                  <a:pos x="997" y="19"/>
                </a:cxn>
                <a:cxn ang="0">
                  <a:pos x="396" y="17"/>
                </a:cxn>
                <a:cxn ang="0">
                  <a:pos x="63" y="9"/>
                </a:cxn>
                <a:cxn ang="0">
                  <a:pos x="19" y="11"/>
                </a:cxn>
                <a:cxn ang="0">
                  <a:pos x="15" y="45"/>
                </a:cxn>
                <a:cxn ang="0">
                  <a:pos x="15" y="95"/>
                </a:cxn>
                <a:cxn ang="0">
                  <a:pos x="15" y="165"/>
                </a:cxn>
                <a:cxn ang="0">
                  <a:pos x="18" y="266"/>
                </a:cxn>
                <a:cxn ang="0">
                  <a:pos x="18" y="297"/>
                </a:cxn>
                <a:cxn ang="0">
                  <a:pos x="20" y="321"/>
                </a:cxn>
              </a:cxnLst>
              <a:rect l="0" t="0" r="r" b="b"/>
              <a:pathLst>
                <a:path w="1613" h="330">
                  <a:moveTo>
                    <a:pt x="20" y="321"/>
                  </a:moveTo>
                  <a:cubicBezTo>
                    <a:pt x="34" y="326"/>
                    <a:pt x="60" y="326"/>
                    <a:pt x="105" y="327"/>
                  </a:cubicBezTo>
                  <a:cubicBezTo>
                    <a:pt x="150" y="328"/>
                    <a:pt x="183" y="326"/>
                    <a:pt x="292" y="326"/>
                  </a:cubicBezTo>
                  <a:cubicBezTo>
                    <a:pt x="401" y="326"/>
                    <a:pt x="597" y="330"/>
                    <a:pt x="762" y="330"/>
                  </a:cubicBezTo>
                  <a:cubicBezTo>
                    <a:pt x="927" y="330"/>
                    <a:pt x="1153" y="325"/>
                    <a:pt x="1286" y="324"/>
                  </a:cubicBezTo>
                  <a:cubicBezTo>
                    <a:pt x="1419" y="323"/>
                    <a:pt x="1509" y="325"/>
                    <a:pt x="1561" y="325"/>
                  </a:cubicBezTo>
                  <a:cubicBezTo>
                    <a:pt x="1613" y="325"/>
                    <a:pt x="1594" y="330"/>
                    <a:pt x="1601" y="321"/>
                  </a:cubicBezTo>
                  <a:cubicBezTo>
                    <a:pt x="1608" y="312"/>
                    <a:pt x="1603" y="319"/>
                    <a:pt x="1603" y="273"/>
                  </a:cubicBezTo>
                  <a:cubicBezTo>
                    <a:pt x="1603" y="227"/>
                    <a:pt x="1601" y="86"/>
                    <a:pt x="1600" y="43"/>
                  </a:cubicBezTo>
                  <a:cubicBezTo>
                    <a:pt x="1599" y="0"/>
                    <a:pt x="1607" y="19"/>
                    <a:pt x="1597" y="13"/>
                  </a:cubicBezTo>
                  <a:cubicBezTo>
                    <a:pt x="1587" y="7"/>
                    <a:pt x="1583" y="7"/>
                    <a:pt x="1541" y="7"/>
                  </a:cubicBezTo>
                  <a:cubicBezTo>
                    <a:pt x="1499" y="7"/>
                    <a:pt x="1434" y="13"/>
                    <a:pt x="1343" y="15"/>
                  </a:cubicBezTo>
                  <a:cubicBezTo>
                    <a:pt x="1252" y="17"/>
                    <a:pt x="1155" y="19"/>
                    <a:pt x="997" y="19"/>
                  </a:cubicBezTo>
                  <a:cubicBezTo>
                    <a:pt x="839" y="19"/>
                    <a:pt x="552" y="19"/>
                    <a:pt x="396" y="17"/>
                  </a:cubicBezTo>
                  <a:cubicBezTo>
                    <a:pt x="240" y="15"/>
                    <a:pt x="126" y="10"/>
                    <a:pt x="63" y="9"/>
                  </a:cubicBezTo>
                  <a:cubicBezTo>
                    <a:pt x="0" y="8"/>
                    <a:pt x="27" y="5"/>
                    <a:pt x="19" y="11"/>
                  </a:cubicBezTo>
                  <a:cubicBezTo>
                    <a:pt x="11" y="17"/>
                    <a:pt x="16" y="31"/>
                    <a:pt x="15" y="45"/>
                  </a:cubicBezTo>
                  <a:cubicBezTo>
                    <a:pt x="14" y="59"/>
                    <a:pt x="15" y="75"/>
                    <a:pt x="15" y="95"/>
                  </a:cubicBezTo>
                  <a:cubicBezTo>
                    <a:pt x="15" y="115"/>
                    <a:pt x="15" y="137"/>
                    <a:pt x="15" y="165"/>
                  </a:cubicBezTo>
                  <a:cubicBezTo>
                    <a:pt x="15" y="193"/>
                    <a:pt x="17" y="244"/>
                    <a:pt x="18" y="266"/>
                  </a:cubicBezTo>
                  <a:cubicBezTo>
                    <a:pt x="19" y="288"/>
                    <a:pt x="18" y="288"/>
                    <a:pt x="18" y="297"/>
                  </a:cubicBezTo>
                  <a:cubicBezTo>
                    <a:pt x="18" y="306"/>
                    <a:pt x="6" y="317"/>
                    <a:pt x="20" y="321"/>
                  </a:cubicBezTo>
                  <a:close/>
                </a:path>
              </a:pathLst>
            </a:custGeom>
            <a:gradFill rotWithShape="1">
              <a:gsLst>
                <a:gs pos="0">
                  <a:srgbClr val="09BFFF">
                    <a:alpha val="75999"/>
                  </a:srgbClr>
                </a:gs>
                <a:gs pos="50000">
                  <a:srgbClr val="E1FFFF">
                    <a:alpha val="17000"/>
                  </a:srgbClr>
                </a:gs>
                <a:gs pos="100000">
                  <a:srgbClr val="09BFFF">
                    <a:alpha val="75999"/>
                  </a:srgbClr>
                </a:gs>
              </a:gsLst>
              <a:lin ang="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91" name="Freeform 151"/>
            <p:cNvSpPr>
              <a:spLocks/>
            </p:cNvSpPr>
            <p:nvPr/>
          </p:nvSpPr>
          <p:spPr bwMode="auto">
            <a:xfrm>
              <a:off x="235" y="1786"/>
              <a:ext cx="1581" cy="1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70" y="16"/>
                </a:cxn>
                <a:cxn ang="0">
                  <a:pos x="740" y="2"/>
                </a:cxn>
              </a:cxnLst>
              <a:rect l="0" t="0" r="r" b="b"/>
              <a:pathLst>
                <a:path w="740" h="16">
                  <a:moveTo>
                    <a:pt x="0" y="0"/>
                  </a:moveTo>
                  <a:cubicBezTo>
                    <a:pt x="62" y="2"/>
                    <a:pt x="247" y="16"/>
                    <a:pt x="370" y="16"/>
                  </a:cubicBezTo>
                  <a:cubicBezTo>
                    <a:pt x="493" y="16"/>
                    <a:pt x="663" y="5"/>
                    <a:pt x="740" y="2"/>
                  </a:cubicBezTo>
                </a:path>
              </a:pathLst>
            </a:custGeom>
            <a:gradFill rotWithShape="1">
              <a:gsLst>
                <a:gs pos="0">
                  <a:srgbClr val="66FFFF">
                    <a:alpha val="75999"/>
                  </a:srgbClr>
                </a:gs>
                <a:gs pos="50000">
                  <a:srgbClr val="E1FFFF">
                    <a:alpha val="69000"/>
                  </a:srgbClr>
                </a:gs>
                <a:gs pos="100000">
                  <a:srgbClr val="66FFFF">
                    <a:alpha val="75999"/>
                  </a:srgbClr>
                </a:gs>
              </a:gsLst>
              <a:lin ang="0" scaled="1"/>
            </a:gradFill>
            <a:ln w="9525" cap="flat">
              <a:solidFill>
                <a:srgbClr val="0099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pic>
        <p:nvPicPr>
          <p:cNvPr id="10392" name="Picture 152" descr="uz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43313" y="3344863"/>
            <a:ext cx="2014537" cy="31908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</p:pic>
      <p:sp>
        <p:nvSpPr>
          <p:cNvPr id="10394" name="Arc 154"/>
          <p:cNvSpPr>
            <a:spLocks/>
          </p:cNvSpPr>
          <p:nvPr/>
        </p:nvSpPr>
        <p:spPr bwMode="auto">
          <a:xfrm>
            <a:off x="3595688" y="2514600"/>
            <a:ext cx="2043112" cy="247650"/>
          </a:xfrm>
          <a:custGeom>
            <a:avLst/>
            <a:gdLst>
              <a:gd name="G0" fmla="+- 21580 0 0"/>
              <a:gd name="G1" fmla="+- 21600 0 0"/>
              <a:gd name="G2" fmla="+- 21600 0 0"/>
              <a:gd name="T0" fmla="*/ 0 w 43180"/>
              <a:gd name="T1" fmla="*/ 20660 h 21600"/>
              <a:gd name="T2" fmla="*/ 43180 w 43180"/>
              <a:gd name="T3" fmla="*/ 21600 h 21600"/>
              <a:gd name="T4" fmla="*/ 21580 w 4318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80" h="21600" fill="none" extrusionOk="0">
                <a:moveTo>
                  <a:pt x="0" y="20660"/>
                </a:moveTo>
                <a:cubicBezTo>
                  <a:pt x="503" y="9107"/>
                  <a:pt x="10016" y="-1"/>
                  <a:pt x="21580" y="0"/>
                </a:cubicBezTo>
                <a:cubicBezTo>
                  <a:pt x="33509" y="0"/>
                  <a:pt x="43180" y="9670"/>
                  <a:pt x="43180" y="21600"/>
                </a:cubicBezTo>
              </a:path>
              <a:path w="43180" h="21600" stroke="0" extrusionOk="0">
                <a:moveTo>
                  <a:pt x="0" y="20660"/>
                </a:moveTo>
                <a:cubicBezTo>
                  <a:pt x="503" y="9107"/>
                  <a:pt x="10016" y="-1"/>
                  <a:pt x="21580" y="0"/>
                </a:cubicBezTo>
                <a:cubicBezTo>
                  <a:pt x="33509" y="0"/>
                  <a:pt x="43180" y="9670"/>
                  <a:pt x="43180" y="21600"/>
                </a:cubicBezTo>
                <a:lnTo>
                  <a:pt x="21580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395" name="Arc 155"/>
          <p:cNvSpPr>
            <a:spLocks/>
          </p:cNvSpPr>
          <p:nvPr/>
        </p:nvSpPr>
        <p:spPr bwMode="auto">
          <a:xfrm flipV="1">
            <a:off x="3605213" y="2746375"/>
            <a:ext cx="2046287" cy="234950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63 w 43200"/>
              <a:gd name="T1" fmla="*/ 23250 h 23480"/>
              <a:gd name="T2" fmla="*/ 43118 w 43200"/>
              <a:gd name="T3" fmla="*/ 23480 h 23480"/>
              <a:gd name="T4" fmla="*/ 21600 w 43200"/>
              <a:gd name="T5" fmla="*/ 21600 h 23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3480" fill="none" extrusionOk="0">
                <a:moveTo>
                  <a:pt x="63" y="23249"/>
                </a:moveTo>
                <a:cubicBezTo>
                  <a:pt x="21" y="22700"/>
                  <a:pt x="0" y="22150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227"/>
                  <a:pt x="43172" y="22854"/>
                  <a:pt x="43118" y="23480"/>
                </a:cubicBezTo>
              </a:path>
              <a:path w="43200" h="23480" stroke="0" extrusionOk="0">
                <a:moveTo>
                  <a:pt x="63" y="23249"/>
                </a:moveTo>
                <a:cubicBezTo>
                  <a:pt x="21" y="22700"/>
                  <a:pt x="0" y="22150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227"/>
                  <a:pt x="43172" y="22854"/>
                  <a:pt x="43118" y="23480"/>
                </a:cubicBezTo>
                <a:lnTo>
                  <a:pt x="21600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0314" name="Group 156"/>
          <p:cNvGrpSpPr>
            <a:grpSpLocks/>
          </p:cNvGrpSpPr>
          <p:nvPr/>
        </p:nvGrpSpPr>
        <p:grpSpPr bwMode="auto">
          <a:xfrm>
            <a:off x="3505200" y="2903538"/>
            <a:ext cx="2238375" cy="1106487"/>
            <a:chOff x="144" y="1323"/>
            <a:chExt cx="1711" cy="846"/>
          </a:xfrm>
        </p:grpSpPr>
        <p:sp>
          <p:nvSpPr>
            <p:cNvPr id="10397" name="Freeform 157"/>
            <p:cNvSpPr>
              <a:spLocks/>
            </p:cNvSpPr>
            <p:nvPr/>
          </p:nvSpPr>
          <p:spPr bwMode="auto">
            <a:xfrm rot="10800000">
              <a:off x="144" y="1323"/>
              <a:ext cx="1711" cy="743"/>
            </a:xfrm>
            <a:custGeom>
              <a:avLst/>
              <a:gdLst/>
              <a:ahLst/>
              <a:cxnLst>
                <a:cxn ang="0">
                  <a:pos x="256" y="819"/>
                </a:cxn>
                <a:cxn ang="0">
                  <a:pos x="304" y="947"/>
                </a:cxn>
                <a:cxn ang="0">
                  <a:pos x="80" y="739"/>
                </a:cxn>
                <a:cxn ang="0">
                  <a:pos x="16" y="371"/>
                </a:cxn>
                <a:cxn ang="0">
                  <a:pos x="176" y="147"/>
                </a:cxn>
                <a:cxn ang="0">
                  <a:pos x="656" y="19"/>
                </a:cxn>
                <a:cxn ang="0">
                  <a:pos x="1120" y="35"/>
                </a:cxn>
                <a:cxn ang="0">
                  <a:pos x="1648" y="211"/>
                </a:cxn>
                <a:cxn ang="0">
                  <a:pos x="1664" y="563"/>
                </a:cxn>
                <a:cxn ang="0">
                  <a:pos x="1568" y="771"/>
                </a:cxn>
                <a:cxn ang="0">
                  <a:pos x="1344" y="947"/>
                </a:cxn>
                <a:cxn ang="0">
                  <a:pos x="1392" y="851"/>
                </a:cxn>
              </a:cxnLst>
              <a:rect l="0" t="0" r="r" b="b"/>
              <a:pathLst>
                <a:path w="1739" h="960">
                  <a:moveTo>
                    <a:pt x="256" y="819"/>
                  </a:moveTo>
                  <a:cubicBezTo>
                    <a:pt x="264" y="840"/>
                    <a:pt x="333" y="960"/>
                    <a:pt x="304" y="947"/>
                  </a:cubicBezTo>
                  <a:cubicBezTo>
                    <a:pt x="275" y="934"/>
                    <a:pt x="128" y="835"/>
                    <a:pt x="80" y="739"/>
                  </a:cubicBezTo>
                  <a:cubicBezTo>
                    <a:pt x="32" y="643"/>
                    <a:pt x="0" y="470"/>
                    <a:pt x="16" y="371"/>
                  </a:cubicBezTo>
                  <a:cubicBezTo>
                    <a:pt x="32" y="272"/>
                    <a:pt x="69" y="206"/>
                    <a:pt x="176" y="147"/>
                  </a:cubicBezTo>
                  <a:cubicBezTo>
                    <a:pt x="283" y="88"/>
                    <a:pt x="499" y="38"/>
                    <a:pt x="656" y="19"/>
                  </a:cubicBezTo>
                  <a:cubicBezTo>
                    <a:pt x="813" y="0"/>
                    <a:pt x="955" y="3"/>
                    <a:pt x="1120" y="35"/>
                  </a:cubicBezTo>
                  <a:cubicBezTo>
                    <a:pt x="1285" y="67"/>
                    <a:pt x="1557" y="123"/>
                    <a:pt x="1648" y="211"/>
                  </a:cubicBezTo>
                  <a:cubicBezTo>
                    <a:pt x="1739" y="299"/>
                    <a:pt x="1677" y="470"/>
                    <a:pt x="1664" y="563"/>
                  </a:cubicBezTo>
                  <a:cubicBezTo>
                    <a:pt x="1651" y="656"/>
                    <a:pt x="1621" y="707"/>
                    <a:pt x="1568" y="771"/>
                  </a:cubicBezTo>
                  <a:cubicBezTo>
                    <a:pt x="1515" y="835"/>
                    <a:pt x="1373" y="934"/>
                    <a:pt x="1344" y="947"/>
                  </a:cubicBezTo>
                  <a:cubicBezTo>
                    <a:pt x="1315" y="960"/>
                    <a:pt x="1382" y="871"/>
                    <a:pt x="1392" y="851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98" name="Freeform 158" descr="Дуб"/>
            <p:cNvSpPr>
              <a:spLocks/>
            </p:cNvSpPr>
            <p:nvPr/>
          </p:nvSpPr>
          <p:spPr bwMode="auto">
            <a:xfrm rot="10800000">
              <a:off x="307" y="1881"/>
              <a:ext cx="1331" cy="288"/>
            </a:xfrm>
            <a:custGeom>
              <a:avLst/>
              <a:gdLst/>
              <a:ahLst/>
              <a:cxnLst>
                <a:cxn ang="0">
                  <a:pos x="19" y="139"/>
                </a:cxn>
                <a:cxn ang="0">
                  <a:pos x="147" y="75"/>
                </a:cxn>
                <a:cxn ang="0">
                  <a:pos x="803" y="11"/>
                </a:cxn>
                <a:cxn ang="0">
                  <a:pos x="1283" y="139"/>
                </a:cxn>
                <a:cxn ang="0">
                  <a:pos x="1219" y="299"/>
                </a:cxn>
                <a:cxn ang="0">
                  <a:pos x="899" y="235"/>
                </a:cxn>
                <a:cxn ang="0">
                  <a:pos x="531" y="235"/>
                </a:cxn>
                <a:cxn ang="0">
                  <a:pos x="83" y="315"/>
                </a:cxn>
                <a:cxn ang="0">
                  <a:pos x="19" y="139"/>
                </a:cxn>
              </a:cxnLst>
              <a:rect l="0" t="0" r="r" b="b"/>
              <a:pathLst>
                <a:path w="1352" h="331">
                  <a:moveTo>
                    <a:pt x="19" y="139"/>
                  </a:moveTo>
                  <a:cubicBezTo>
                    <a:pt x="30" y="99"/>
                    <a:pt x="16" y="96"/>
                    <a:pt x="147" y="75"/>
                  </a:cubicBezTo>
                  <a:cubicBezTo>
                    <a:pt x="278" y="54"/>
                    <a:pt x="614" y="0"/>
                    <a:pt x="803" y="11"/>
                  </a:cubicBezTo>
                  <a:cubicBezTo>
                    <a:pt x="992" y="22"/>
                    <a:pt x="1214" y="91"/>
                    <a:pt x="1283" y="139"/>
                  </a:cubicBezTo>
                  <a:cubicBezTo>
                    <a:pt x="1352" y="187"/>
                    <a:pt x="1283" y="283"/>
                    <a:pt x="1219" y="299"/>
                  </a:cubicBezTo>
                  <a:cubicBezTo>
                    <a:pt x="1155" y="315"/>
                    <a:pt x="1014" y="246"/>
                    <a:pt x="899" y="235"/>
                  </a:cubicBezTo>
                  <a:cubicBezTo>
                    <a:pt x="784" y="224"/>
                    <a:pt x="667" y="222"/>
                    <a:pt x="531" y="235"/>
                  </a:cubicBezTo>
                  <a:cubicBezTo>
                    <a:pt x="395" y="248"/>
                    <a:pt x="166" y="331"/>
                    <a:pt x="83" y="315"/>
                  </a:cubicBezTo>
                  <a:cubicBezTo>
                    <a:pt x="0" y="299"/>
                    <a:pt x="8" y="179"/>
                    <a:pt x="19" y="139"/>
                  </a:cubicBezTo>
                  <a:close/>
                </a:path>
              </a:pathLst>
            </a:custGeom>
            <a:blipFill dpi="0" rotWithShape="1">
              <a:blip r:embed="rId4"/>
              <a:srcRect/>
              <a:tile tx="0" ty="0" sx="100000" sy="100000" flip="none" algn="tl"/>
            </a:blipFill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399" name="Freeform 159"/>
          <p:cNvSpPr>
            <a:spLocks/>
          </p:cNvSpPr>
          <p:nvPr/>
        </p:nvSpPr>
        <p:spPr bwMode="auto">
          <a:xfrm rot="10800000">
            <a:off x="3881438" y="2903538"/>
            <a:ext cx="150812" cy="100012"/>
          </a:xfrm>
          <a:custGeom>
            <a:avLst/>
            <a:gdLst/>
            <a:ahLst/>
            <a:cxnLst>
              <a:cxn ang="0">
                <a:pos x="0" y="35"/>
              </a:cxn>
              <a:cxn ang="0">
                <a:pos x="48" y="3"/>
              </a:cxn>
              <a:cxn ang="0">
                <a:pos x="112" y="51"/>
              </a:cxn>
              <a:cxn ang="0">
                <a:pos x="80" y="99"/>
              </a:cxn>
            </a:cxnLst>
            <a:rect l="0" t="0" r="r" b="b"/>
            <a:pathLst>
              <a:path w="117" h="99">
                <a:moveTo>
                  <a:pt x="0" y="35"/>
                </a:moveTo>
                <a:cubicBezTo>
                  <a:pt x="14" y="17"/>
                  <a:pt x="29" y="0"/>
                  <a:pt x="48" y="3"/>
                </a:cubicBezTo>
                <a:cubicBezTo>
                  <a:pt x="67" y="6"/>
                  <a:pt x="107" y="35"/>
                  <a:pt x="112" y="51"/>
                </a:cubicBezTo>
                <a:cubicBezTo>
                  <a:pt x="117" y="67"/>
                  <a:pt x="98" y="83"/>
                  <a:pt x="80" y="99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400" name="Freeform 160"/>
          <p:cNvSpPr>
            <a:spLocks/>
          </p:cNvSpPr>
          <p:nvPr/>
        </p:nvSpPr>
        <p:spPr bwMode="auto">
          <a:xfrm rot="27691287">
            <a:off x="5291137" y="2897188"/>
            <a:ext cx="119063" cy="128588"/>
          </a:xfrm>
          <a:custGeom>
            <a:avLst/>
            <a:gdLst/>
            <a:ahLst/>
            <a:cxnLst>
              <a:cxn ang="0">
                <a:pos x="0" y="35"/>
              </a:cxn>
              <a:cxn ang="0">
                <a:pos x="48" y="3"/>
              </a:cxn>
              <a:cxn ang="0">
                <a:pos x="112" y="51"/>
              </a:cxn>
              <a:cxn ang="0">
                <a:pos x="80" y="99"/>
              </a:cxn>
            </a:cxnLst>
            <a:rect l="0" t="0" r="r" b="b"/>
            <a:pathLst>
              <a:path w="117" h="99">
                <a:moveTo>
                  <a:pt x="0" y="35"/>
                </a:moveTo>
                <a:cubicBezTo>
                  <a:pt x="14" y="17"/>
                  <a:pt x="29" y="0"/>
                  <a:pt x="48" y="3"/>
                </a:cubicBezTo>
                <a:cubicBezTo>
                  <a:pt x="67" y="6"/>
                  <a:pt x="107" y="35"/>
                  <a:pt x="112" y="51"/>
                </a:cubicBezTo>
                <a:cubicBezTo>
                  <a:pt x="117" y="67"/>
                  <a:pt x="98" y="83"/>
                  <a:pt x="80" y="99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433" name="AutoShape 193"/>
          <p:cNvSpPr>
            <a:spLocks noChangeArrowheads="1"/>
          </p:cNvSpPr>
          <p:nvPr/>
        </p:nvSpPr>
        <p:spPr bwMode="auto">
          <a:xfrm>
            <a:off x="6010568" y="2269178"/>
            <a:ext cx="2571094" cy="1219200"/>
          </a:xfrm>
          <a:prstGeom prst="rect">
            <a:avLst/>
          </a:prstGeom>
          <a:gradFill rotWithShape="1">
            <a:gsLst>
              <a:gs pos="0">
                <a:srgbClr val="33CCFF">
                  <a:alpha val="27000"/>
                </a:srgbClr>
              </a:gs>
              <a:gs pos="100000">
                <a:srgbClr val="66FFFF">
                  <a:alpha val="17000"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ru-RU" b="1" dirty="0"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</a:rPr>
              <a:t>Попробуй прокомментировать действия самостоятельно.</a:t>
            </a:r>
            <a:endParaRPr lang="ru-RU" b="1" baseline="30000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grpSp>
        <p:nvGrpSpPr>
          <p:cNvPr id="10315" name="Group 95"/>
          <p:cNvGrpSpPr>
            <a:grpSpLocks/>
          </p:cNvGrpSpPr>
          <p:nvPr/>
        </p:nvGrpSpPr>
        <p:grpSpPr bwMode="auto">
          <a:xfrm>
            <a:off x="708025" y="2276475"/>
            <a:ext cx="2411413" cy="493713"/>
            <a:chOff x="402" y="1389"/>
            <a:chExt cx="1519" cy="311"/>
          </a:xfrm>
        </p:grpSpPr>
        <p:sp>
          <p:nvSpPr>
            <p:cNvPr id="10336" name="Freeform 96"/>
            <p:cNvSpPr>
              <a:spLocks/>
            </p:cNvSpPr>
            <p:nvPr/>
          </p:nvSpPr>
          <p:spPr bwMode="auto">
            <a:xfrm>
              <a:off x="402" y="1389"/>
              <a:ext cx="1519" cy="311"/>
            </a:xfrm>
            <a:custGeom>
              <a:avLst/>
              <a:gdLst/>
              <a:ahLst/>
              <a:cxnLst>
                <a:cxn ang="0">
                  <a:pos x="81" y="237"/>
                </a:cxn>
                <a:cxn ang="0">
                  <a:pos x="168" y="255"/>
                </a:cxn>
                <a:cxn ang="0">
                  <a:pos x="318" y="276"/>
                </a:cxn>
                <a:cxn ang="0">
                  <a:pos x="771" y="309"/>
                </a:cxn>
                <a:cxn ang="0">
                  <a:pos x="1122" y="285"/>
                </a:cxn>
                <a:cxn ang="0">
                  <a:pos x="1386" y="249"/>
                </a:cxn>
                <a:cxn ang="0">
                  <a:pos x="1485" y="216"/>
                </a:cxn>
                <a:cxn ang="0">
                  <a:pos x="1515" y="195"/>
                </a:cxn>
                <a:cxn ang="0">
                  <a:pos x="1458" y="150"/>
                </a:cxn>
                <a:cxn ang="0">
                  <a:pos x="1350" y="117"/>
                </a:cxn>
                <a:cxn ang="0">
                  <a:pos x="1257" y="87"/>
                </a:cxn>
                <a:cxn ang="0">
                  <a:pos x="1188" y="45"/>
                </a:cxn>
                <a:cxn ang="0">
                  <a:pos x="1173" y="45"/>
                </a:cxn>
                <a:cxn ang="0">
                  <a:pos x="1146" y="15"/>
                </a:cxn>
                <a:cxn ang="0">
                  <a:pos x="1059" y="30"/>
                </a:cxn>
                <a:cxn ang="0">
                  <a:pos x="688" y="53"/>
                </a:cxn>
                <a:cxn ang="0">
                  <a:pos x="378" y="30"/>
                </a:cxn>
                <a:cxn ang="0">
                  <a:pos x="309" y="6"/>
                </a:cxn>
                <a:cxn ang="0">
                  <a:pos x="261" y="69"/>
                </a:cxn>
                <a:cxn ang="0">
                  <a:pos x="159" y="108"/>
                </a:cxn>
                <a:cxn ang="0">
                  <a:pos x="48" y="150"/>
                </a:cxn>
                <a:cxn ang="0">
                  <a:pos x="3" y="180"/>
                </a:cxn>
                <a:cxn ang="0">
                  <a:pos x="30" y="201"/>
                </a:cxn>
                <a:cxn ang="0">
                  <a:pos x="81" y="237"/>
                </a:cxn>
              </a:cxnLst>
              <a:rect l="0" t="0" r="r" b="b"/>
              <a:pathLst>
                <a:path w="1519" h="311">
                  <a:moveTo>
                    <a:pt x="81" y="237"/>
                  </a:moveTo>
                  <a:cubicBezTo>
                    <a:pt x="104" y="246"/>
                    <a:pt x="129" y="249"/>
                    <a:pt x="168" y="255"/>
                  </a:cubicBezTo>
                  <a:cubicBezTo>
                    <a:pt x="207" y="261"/>
                    <a:pt x="218" y="267"/>
                    <a:pt x="318" y="276"/>
                  </a:cubicBezTo>
                  <a:cubicBezTo>
                    <a:pt x="418" y="285"/>
                    <a:pt x="637" y="307"/>
                    <a:pt x="771" y="309"/>
                  </a:cubicBezTo>
                  <a:cubicBezTo>
                    <a:pt x="905" y="311"/>
                    <a:pt x="1020" y="295"/>
                    <a:pt x="1122" y="285"/>
                  </a:cubicBezTo>
                  <a:cubicBezTo>
                    <a:pt x="1224" y="275"/>
                    <a:pt x="1326" y="260"/>
                    <a:pt x="1386" y="249"/>
                  </a:cubicBezTo>
                  <a:cubicBezTo>
                    <a:pt x="1446" y="238"/>
                    <a:pt x="1464" y="225"/>
                    <a:pt x="1485" y="216"/>
                  </a:cubicBezTo>
                  <a:cubicBezTo>
                    <a:pt x="1506" y="207"/>
                    <a:pt x="1519" y="206"/>
                    <a:pt x="1515" y="195"/>
                  </a:cubicBezTo>
                  <a:cubicBezTo>
                    <a:pt x="1511" y="184"/>
                    <a:pt x="1486" y="163"/>
                    <a:pt x="1458" y="150"/>
                  </a:cubicBezTo>
                  <a:cubicBezTo>
                    <a:pt x="1430" y="137"/>
                    <a:pt x="1383" y="127"/>
                    <a:pt x="1350" y="117"/>
                  </a:cubicBezTo>
                  <a:cubicBezTo>
                    <a:pt x="1317" y="107"/>
                    <a:pt x="1284" y="99"/>
                    <a:pt x="1257" y="87"/>
                  </a:cubicBezTo>
                  <a:cubicBezTo>
                    <a:pt x="1230" y="75"/>
                    <a:pt x="1202" y="52"/>
                    <a:pt x="1188" y="45"/>
                  </a:cubicBezTo>
                  <a:cubicBezTo>
                    <a:pt x="1174" y="38"/>
                    <a:pt x="1180" y="50"/>
                    <a:pt x="1173" y="45"/>
                  </a:cubicBezTo>
                  <a:cubicBezTo>
                    <a:pt x="1166" y="40"/>
                    <a:pt x="1165" y="17"/>
                    <a:pt x="1146" y="15"/>
                  </a:cubicBezTo>
                  <a:cubicBezTo>
                    <a:pt x="1127" y="13"/>
                    <a:pt x="1135" y="24"/>
                    <a:pt x="1059" y="30"/>
                  </a:cubicBezTo>
                  <a:cubicBezTo>
                    <a:pt x="983" y="36"/>
                    <a:pt x="801" y="53"/>
                    <a:pt x="688" y="53"/>
                  </a:cubicBezTo>
                  <a:cubicBezTo>
                    <a:pt x="575" y="53"/>
                    <a:pt x="441" y="38"/>
                    <a:pt x="378" y="30"/>
                  </a:cubicBezTo>
                  <a:cubicBezTo>
                    <a:pt x="315" y="22"/>
                    <a:pt x="328" y="0"/>
                    <a:pt x="309" y="6"/>
                  </a:cubicBezTo>
                  <a:cubicBezTo>
                    <a:pt x="290" y="12"/>
                    <a:pt x="286" y="52"/>
                    <a:pt x="261" y="69"/>
                  </a:cubicBezTo>
                  <a:cubicBezTo>
                    <a:pt x="236" y="86"/>
                    <a:pt x="194" y="95"/>
                    <a:pt x="159" y="108"/>
                  </a:cubicBezTo>
                  <a:cubicBezTo>
                    <a:pt x="124" y="121"/>
                    <a:pt x="74" y="138"/>
                    <a:pt x="48" y="150"/>
                  </a:cubicBezTo>
                  <a:cubicBezTo>
                    <a:pt x="22" y="162"/>
                    <a:pt x="6" y="172"/>
                    <a:pt x="3" y="180"/>
                  </a:cubicBezTo>
                  <a:cubicBezTo>
                    <a:pt x="0" y="188"/>
                    <a:pt x="17" y="192"/>
                    <a:pt x="30" y="201"/>
                  </a:cubicBezTo>
                  <a:cubicBezTo>
                    <a:pt x="43" y="210"/>
                    <a:pt x="58" y="228"/>
                    <a:pt x="81" y="237"/>
                  </a:cubicBezTo>
                  <a:close/>
                </a:path>
              </a:pathLst>
            </a:custGeom>
            <a:gradFill rotWithShape="1">
              <a:gsLst>
                <a:gs pos="0">
                  <a:srgbClr val="0099FF">
                    <a:alpha val="69000"/>
                  </a:srgbClr>
                </a:gs>
                <a:gs pos="50000">
                  <a:srgbClr val="93D3FF">
                    <a:alpha val="78000"/>
                  </a:srgbClr>
                </a:gs>
                <a:gs pos="100000">
                  <a:srgbClr val="0099FF">
                    <a:alpha val="69000"/>
                  </a:srgbClr>
                </a:gs>
              </a:gsLst>
              <a:lin ang="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37" name="Freeform 97"/>
            <p:cNvSpPr>
              <a:spLocks/>
            </p:cNvSpPr>
            <p:nvPr/>
          </p:nvSpPr>
          <p:spPr bwMode="auto">
            <a:xfrm>
              <a:off x="708" y="1398"/>
              <a:ext cx="840" cy="4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5" y="33"/>
                </a:cxn>
                <a:cxn ang="0">
                  <a:pos x="609" y="36"/>
                </a:cxn>
                <a:cxn ang="0">
                  <a:pos x="840" y="6"/>
                </a:cxn>
              </a:cxnLst>
              <a:rect l="0" t="0" r="r" b="b"/>
              <a:pathLst>
                <a:path w="840" h="40">
                  <a:moveTo>
                    <a:pt x="0" y="0"/>
                  </a:moveTo>
                  <a:cubicBezTo>
                    <a:pt x="32" y="6"/>
                    <a:pt x="94" y="27"/>
                    <a:pt x="195" y="33"/>
                  </a:cubicBezTo>
                  <a:cubicBezTo>
                    <a:pt x="296" y="39"/>
                    <a:pt x="502" y="40"/>
                    <a:pt x="609" y="36"/>
                  </a:cubicBezTo>
                  <a:cubicBezTo>
                    <a:pt x="716" y="32"/>
                    <a:pt x="792" y="12"/>
                    <a:pt x="840" y="6"/>
                  </a:cubicBezTo>
                </a:path>
              </a:pathLst>
            </a:custGeom>
            <a:noFill/>
            <a:ln w="19050" cap="flat" cmpd="sng">
              <a:solidFill>
                <a:srgbClr val="0000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350" name="Freeform 110"/>
          <p:cNvSpPr>
            <a:spLocks/>
          </p:cNvSpPr>
          <p:nvPr/>
        </p:nvSpPr>
        <p:spPr bwMode="auto">
          <a:xfrm>
            <a:off x="1219200" y="2286000"/>
            <a:ext cx="1308100" cy="74613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256" y="40"/>
              </a:cxn>
              <a:cxn ang="0">
                <a:pos x="578" y="40"/>
              </a:cxn>
              <a:cxn ang="0">
                <a:pos x="824" y="0"/>
              </a:cxn>
            </a:cxnLst>
            <a:rect l="0" t="0" r="r" b="b"/>
            <a:pathLst>
              <a:path w="824" h="47">
                <a:moveTo>
                  <a:pt x="0" y="8"/>
                </a:moveTo>
                <a:cubicBezTo>
                  <a:pt x="43" y="15"/>
                  <a:pt x="160" y="35"/>
                  <a:pt x="256" y="40"/>
                </a:cubicBezTo>
                <a:cubicBezTo>
                  <a:pt x="352" y="45"/>
                  <a:pt x="483" y="47"/>
                  <a:pt x="578" y="40"/>
                </a:cubicBezTo>
                <a:cubicBezTo>
                  <a:pt x="673" y="33"/>
                  <a:pt x="773" y="8"/>
                  <a:pt x="824" y="0"/>
                </a:cubicBezTo>
              </a:path>
            </a:pathLst>
          </a:custGeom>
          <a:noFill/>
          <a:ln w="19050" cap="flat" cmpd="sng">
            <a:solidFill>
              <a:schemeClr val="bg2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351" name="Freeform 111"/>
          <p:cNvSpPr>
            <a:spLocks/>
          </p:cNvSpPr>
          <p:nvPr/>
        </p:nvSpPr>
        <p:spPr bwMode="auto">
          <a:xfrm>
            <a:off x="812800" y="2209800"/>
            <a:ext cx="355600" cy="50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24" y="32"/>
              </a:cxn>
            </a:cxnLst>
            <a:rect l="0" t="0" r="r" b="b"/>
            <a:pathLst>
              <a:path w="224" h="32">
                <a:moveTo>
                  <a:pt x="0" y="0"/>
                </a:moveTo>
                <a:lnTo>
                  <a:pt x="224" y="3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342" name="Freeform 102"/>
          <p:cNvSpPr>
            <a:spLocks/>
          </p:cNvSpPr>
          <p:nvPr/>
        </p:nvSpPr>
        <p:spPr bwMode="auto">
          <a:xfrm>
            <a:off x="1778000" y="3024188"/>
            <a:ext cx="1241425" cy="695325"/>
          </a:xfrm>
          <a:custGeom>
            <a:avLst/>
            <a:gdLst/>
            <a:ahLst/>
            <a:cxnLst>
              <a:cxn ang="0">
                <a:pos x="0" y="197"/>
              </a:cxn>
              <a:cxn ang="0">
                <a:pos x="52" y="77"/>
              </a:cxn>
              <a:cxn ang="0">
                <a:pos x="192" y="5"/>
              </a:cxn>
              <a:cxn ang="0">
                <a:pos x="362" y="49"/>
              </a:cxn>
              <a:cxn ang="0">
                <a:pos x="404" y="197"/>
              </a:cxn>
              <a:cxn ang="0">
                <a:pos x="368" y="173"/>
              </a:cxn>
              <a:cxn ang="0">
                <a:pos x="348" y="161"/>
              </a:cxn>
              <a:cxn ang="0">
                <a:pos x="352" y="97"/>
              </a:cxn>
              <a:cxn ang="0">
                <a:pos x="266" y="49"/>
              </a:cxn>
              <a:cxn ang="0">
                <a:pos x="168" y="57"/>
              </a:cxn>
              <a:cxn ang="0">
                <a:pos x="108" y="89"/>
              </a:cxn>
              <a:cxn ang="0">
                <a:pos x="74" y="145"/>
              </a:cxn>
              <a:cxn ang="0">
                <a:pos x="68" y="181"/>
              </a:cxn>
              <a:cxn ang="0">
                <a:pos x="40" y="197"/>
              </a:cxn>
              <a:cxn ang="0">
                <a:pos x="0" y="197"/>
              </a:cxn>
            </a:cxnLst>
            <a:rect l="0" t="0" r="r" b="b"/>
            <a:pathLst>
              <a:path w="405" h="218">
                <a:moveTo>
                  <a:pt x="0" y="197"/>
                </a:moveTo>
                <a:cubicBezTo>
                  <a:pt x="1" y="180"/>
                  <a:pt x="20" y="109"/>
                  <a:pt x="52" y="77"/>
                </a:cubicBezTo>
                <a:cubicBezTo>
                  <a:pt x="84" y="45"/>
                  <a:pt x="140" y="10"/>
                  <a:pt x="192" y="5"/>
                </a:cubicBezTo>
                <a:cubicBezTo>
                  <a:pt x="244" y="0"/>
                  <a:pt x="327" y="17"/>
                  <a:pt x="362" y="49"/>
                </a:cubicBezTo>
                <a:cubicBezTo>
                  <a:pt x="397" y="81"/>
                  <a:pt x="403" y="176"/>
                  <a:pt x="404" y="197"/>
                </a:cubicBezTo>
                <a:cubicBezTo>
                  <a:pt x="405" y="218"/>
                  <a:pt x="377" y="179"/>
                  <a:pt x="368" y="173"/>
                </a:cubicBezTo>
                <a:cubicBezTo>
                  <a:pt x="359" y="167"/>
                  <a:pt x="351" y="174"/>
                  <a:pt x="348" y="161"/>
                </a:cubicBezTo>
                <a:cubicBezTo>
                  <a:pt x="345" y="148"/>
                  <a:pt x="366" y="116"/>
                  <a:pt x="352" y="97"/>
                </a:cubicBezTo>
                <a:cubicBezTo>
                  <a:pt x="338" y="78"/>
                  <a:pt x="297" y="56"/>
                  <a:pt x="266" y="49"/>
                </a:cubicBezTo>
                <a:cubicBezTo>
                  <a:pt x="235" y="42"/>
                  <a:pt x="194" y="50"/>
                  <a:pt x="168" y="57"/>
                </a:cubicBezTo>
                <a:cubicBezTo>
                  <a:pt x="142" y="64"/>
                  <a:pt x="123" y="75"/>
                  <a:pt x="108" y="89"/>
                </a:cubicBezTo>
                <a:cubicBezTo>
                  <a:pt x="93" y="103"/>
                  <a:pt x="81" y="130"/>
                  <a:pt x="74" y="145"/>
                </a:cubicBezTo>
                <a:cubicBezTo>
                  <a:pt x="67" y="160"/>
                  <a:pt x="74" y="172"/>
                  <a:pt x="68" y="181"/>
                </a:cubicBezTo>
                <a:cubicBezTo>
                  <a:pt x="62" y="190"/>
                  <a:pt x="51" y="194"/>
                  <a:pt x="40" y="197"/>
                </a:cubicBezTo>
                <a:cubicBezTo>
                  <a:pt x="29" y="200"/>
                  <a:pt x="8" y="197"/>
                  <a:pt x="0" y="197"/>
                </a:cubicBezTo>
                <a:close/>
              </a:path>
            </a:pathLst>
          </a:cu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10316" name="Group 106"/>
          <p:cNvGrpSpPr>
            <a:grpSpLocks/>
          </p:cNvGrpSpPr>
          <p:nvPr/>
        </p:nvGrpSpPr>
        <p:grpSpPr bwMode="auto">
          <a:xfrm>
            <a:off x="827088" y="1293813"/>
            <a:ext cx="2014537" cy="611187"/>
            <a:chOff x="492" y="709"/>
            <a:chExt cx="1269" cy="385"/>
          </a:xfrm>
        </p:grpSpPr>
        <p:sp>
          <p:nvSpPr>
            <p:cNvPr id="10347" name="Oval 107"/>
            <p:cNvSpPr>
              <a:spLocks noChangeArrowheads="1"/>
            </p:cNvSpPr>
            <p:nvPr/>
          </p:nvSpPr>
          <p:spPr bwMode="auto">
            <a:xfrm>
              <a:off x="492" y="766"/>
              <a:ext cx="1269" cy="328"/>
            </a:xfrm>
            <a:prstGeom prst="ellipse">
              <a:avLst/>
            </a:prstGeom>
            <a:gradFill rotWithShape="1">
              <a:gsLst>
                <a:gs pos="0">
                  <a:srgbClr val="B2B2B2"/>
                </a:gs>
                <a:gs pos="50000">
                  <a:schemeClr val="bg2"/>
                </a:gs>
                <a:gs pos="100000">
                  <a:srgbClr val="B2B2B2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48" name="Freeform 108"/>
            <p:cNvSpPr>
              <a:spLocks/>
            </p:cNvSpPr>
            <p:nvPr/>
          </p:nvSpPr>
          <p:spPr bwMode="auto">
            <a:xfrm>
              <a:off x="537" y="709"/>
              <a:ext cx="1124" cy="275"/>
            </a:xfrm>
            <a:custGeom>
              <a:avLst/>
              <a:gdLst/>
              <a:ahLst/>
              <a:cxnLst>
                <a:cxn ang="0">
                  <a:pos x="0" y="197"/>
                </a:cxn>
                <a:cxn ang="0">
                  <a:pos x="52" y="77"/>
                </a:cxn>
                <a:cxn ang="0">
                  <a:pos x="192" y="5"/>
                </a:cxn>
                <a:cxn ang="0">
                  <a:pos x="362" y="49"/>
                </a:cxn>
                <a:cxn ang="0">
                  <a:pos x="404" y="197"/>
                </a:cxn>
                <a:cxn ang="0">
                  <a:pos x="368" y="173"/>
                </a:cxn>
                <a:cxn ang="0">
                  <a:pos x="348" y="161"/>
                </a:cxn>
                <a:cxn ang="0">
                  <a:pos x="352" y="97"/>
                </a:cxn>
                <a:cxn ang="0">
                  <a:pos x="266" y="49"/>
                </a:cxn>
                <a:cxn ang="0">
                  <a:pos x="168" y="57"/>
                </a:cxn>
                <a:cxn ang="0">
                  <a:pos x="108" y="89"/>
                </a:cxn>
                <a:cxn ang="0">
                  <a:pos x="74" y="145"/>
                </a:cxn>
                <a:cxn ang="0">
                  <a:pos x="68" y="181"/>
                </a:cxn>
                <a:cxn ang="0">
                  <a:pos x="40" y="197"/>
                </a:cxn>
                <a:cxn ang="0">
                  <a:pos x="0" y="197"/>
                </a:cxn>
              </a:cxnLst>
              <a:rect l="0" t="0" r="r" b="b"/>
              <a:pathLst>
                <a:path w="405" h="218">
                  <a:moveTo>
                    <a:pt x="0" y="197"/>
                  </a:moveTo>
                  <a:cubicBezTo>
                    <a:pt x="1" y="180"/>
                    <a:pt x="20" y="109"/>
                    <a:pt x="52" y="77"/>
                  </a:cubicBezTo>
                  <a:cubicBezTo>
                    <a:pt x="84" y="45"/>
                    <a:pt x="140" y="10"/>
                    <a:pt x="192" y="5"/>
                  </a:cubicBezTo>
                  <a:cubicBezTo>
                    <a:pt x="244" y="0"/>
                    <a:pt x="327" y="17"/>
                    <a:pt x="362" y="49"/>
                  </a:cubicBezTo>
                  <a:cubicBezTo>
                    <a:pt x="397" y="81"/>
                    <a:pt x="403" y="176"/>
                    <a:pt x="404" y="197"/>
                  </a:cubicBezTo>
                  <a:cubicBezTo>
                    <a:pt x="405" y="218"/>
                    <a:pt x="377" y="179"/>
                    <a:pt x="368" y="173"/>
                  </a:cubicBezTo>
                  <a:cubicBezTo>
                    <a:pt x="359" y="167"/>
                    <a:pt x="351" y="174"/>
                    <a:pt x="348" y="161"/>
                  </a:cubicBezTo>
                  <a:cubicBezTo>
                    <a:pt x="345" y="148"/>
                    <a:pt x="366" y="116"/>
                    <a:pt x="352" y="97"/>
                  </a:cubicBezTo>
                  <a:cubicBezTo>
                    <a:pt x="338" y="78"/>
                    <a:pt x="297" y="56"/>
                    <a:pt x="266" y="49"/>
                  </a:cubicBezTo>
                  <a:cubicBezTo>
                    <a:pt x="235" y="42"/>
                    <a:pt x="194" y="50"/>
                    <a:pt x="168" y="57"/>
                  </a:cubicBezTo>
                  <a:cubicBezTo>
                    <a:pt x="142" y="64"/>
                    <a:pt x="123" y="75"/>
                    <a:pt x="108" y="89"/>
                  </a:cubicBezTo>
                  <a:cubicBezTo>
                    <a:pt x="93" y="103"/>
                    <a:pt x="81" y="130"/>
                    <a:pt x="74" y="145"/>
                  </a:cubicBezTo>
                  <a:cubicBezTo>
                    <a:pt x="67" y="160"/>
                    <a:pt x="74" y="172"/>
                    <a:pt x="68" y="181"/>
                  </a:cubicBezTo>
                  <a:cubicBezTo>
                    <a:pt x="62" y="190"/>
                    <a:pt x="51" y="194"/>
                    <a:pt x="40" y="197"/>
                  </a:cubicBezTo>
                  <a:cubicBezTo>
                    <a:pt x="29" y="200"/>
                    <a:pt x="8" y="197"/>
                    <a:pt x="0" y="197"/>
                  </a:cubicBez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349" name="Freeform 109"/>
          <p:cNvSpPr>
            <a:spLocks/>
          </p:cNvSpPr>
          <p:nvPr/>
        </p:nvSpPr>
        <p:spPr bwMode="auto">
          <a:xfrm>
            <a:off x="2387600" y="1311275"/>
            <a:ext cx="563563" cy="760413"/>
          </a:xfrm>
          <a:custGeom>
            <a:avLst/>
            <a:gdLst/>
            <a:ahLst/>
            <a:cxnLst>
              <a:cxn ang="0">
                <a:pos x="3" y="42"/>
              </a:cxn>
              <a:cxn ang="0">
                <a:pos x="0" y="72"/>
              </a:cxn>
              <a:cxn ang="0">
                <a:pos x="132" y="42"/>
              </a:cxn>
              <a:cxn ang="0">
                <a:pos x="126" y="210"/>
              </a:cxn>
              <a:cxn ang="0">
                <a:pos x="162" y="174"/>
              </a:cxn>
              <a:cxn ang="0">
                <a:pos x="174" y="30"/>
              </a:cxn>
              <a:cxn ang="0">
                <a:pos x="162" y="0"/>
              </a:cxn>
              <a:cxn ang="0">
                <a:pos x="3" y="42"/>
              </a:cxn>
            </a:cxnLst>
            <a:rect l="0" t="0" r="r" b="b"/>
            <a:pathLst>
              <a:path w="174" h="210">
                <a:moveTo>
                  <a:pt x="3" y="42"/>
                </a:moveTo>
                <a:lnTo>
                  <a:pt x="0" y="72"/>
                </a:lnTo>
                <a:lnTo>
                  <a:pt x="132" y="42"/>
                </a:lnTo>
                <a:lnTo>
                  <a:pt x="126" y="210"/>
                </a:lnTo>
                <a:lnTo>
                  <a:pt x="162" y="174"/>
                </a:lnTo>
                <a:lnTo>
                  <a:pt x="174" y="30"/>
                </a:lnTo>
                <a:lnTo>
                  <a:pt x="162" y="0"/>
                </a:lnTo>
                <a:lnTo>
                  <a:pt x="3" y="42"/>
                </a:lnTo>
                <a:close/>
              </a:path>
            </a:pathLst>
          </a:cu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10317" name="Group 114"/>
          <p:cNvGrpSpPr>
            <a:grpSpLocks/>
          </p:cNvGrpSpPr>
          <p:nvPr/>
        </p:nvGrpSpPr>
        <p:grpSpPr bwMode="auto">
          <a:xfrm>
            <a:off x="3594100" y="2514600"/>
            <a:ext cx="2070100" cy="458788"/>
            <a:chOff x="329" y="1416"/>
            <a:chExt cx="1379" cy="306"/>
          </a:xfrm>
        </p:grpSpPr>
        <p:sp>
          <p:nvSpPr>
            <p:cNvPr id="10355" name="Freeform 115"/>
            <p:cNvSpPr>
              <a:spLocks/>
            </p:cNvSpPr>
            <p:nvPr/>
          </p:nvSpPr>
          <p:spPr bwMode="auto">
            <a:xfrm>
              <a:off x="329" y="1416"/>
              <a:ext cx="1379" cy="306"/>
            </a:xfrm>
            <a:custGeom>
              <a:avLst/>
              <a:gdLst/>
              <a:ahLst/>
              <a:cxnLst>
                <a:cxn ang="0">
                  <a:pos x="1335" y="218"/>
                </a:cxn>
                <a:cxn ang="0">
                  <a:pos x="1173" y="266"/>
                </a:cxn>
                <a:cxn ang="0">
                  <a:pos x="921" y="296"/>
                </a:cxn>
                <a:cxn ang="0">
                  <a:pos x="507" y="302"/>
                </a:cxn>
                <a:cxn ang="0">
                  <a:pos x="233" y="270"/>
                </a:cxn>
                <a:cxn ang="0">
                  <a:pos x="61" y="222"/>
                </a:cxn>
                <a:cxn ang="0">
                  <a:pos x="7" y="172"/>
                </a:cxn>
                <a:cxn ang="0">
                  <a:pos x="22" y="133"/>
                </a:cxn>
                <a:cxn ang="0">
                  <a:pos x="100" y="85"/>
                </a:cxn>
                <a:cxn ang="0">
                  <a:pos x="301" y="33"/>
                </a:cxn>
                <a:cxn ang="0">
                  <a:pos x="670" y="3"/>
                </a:cxn>
                <a:cxn ang="0">
                  <a:pos x="967" y="15"/>
                </a:cxn>
                <a:cxn ang="0">
                  <a:pos x="1225" y="67"/>
                </a:cxn>
                <a:cxn ang="0">
                  <a:pos x="1354" y="129"/>
                </a:cxn>
                <a:cxn ang="0">
                  <a:pos x="1373" y="182"/>
                </a:cxn>
                <a:cxn ang="0">
                  <a:pos x="1335" y="214"/>
                </a:cxn>
              </a:cxnLst>
              <a:rect l="0" t="0" r="r" b="b"/>
              <a:pathLst>
                <a:path w="1379" h="306">
                  <a:moveTo>
                    <a:pt x="1335" y="218"/>
                  </a:moveTo>
                  <a:cubicBezTo>
                    <a:pt x="1308" y="226"/>
                    <a:pt x="1242" y="253"/>
                    <a:pt x="1173" y="266"/>
                  </a:cubicBezTo>
                  <a:cubicBezTo>
                    <a:pt x="1104" y="279"/>
                    <a:pt x="1032" y="290"/>
                    <a:pt x="921" y="296"/>
                  </a:cubicBezTo>
                  <a:cubicBezTo>
                    <a:pt x="810" y="302"/>
                    <a:pt x="622" y="306"/>
                    <a:pt x="507" y="302"/>
                  </a:cubicBezTo>
                  <a:cubicBezTo>
                    <a:pt x="392" y="298"/>
                    <a:pt x="307" y="283"/>
                    <a:pt x="233" y="270"/>
                  </a:cubicBezTo>
                  <a:cubicBezTo>
                    <a:pt x="159" y="257"/>
                    <a:pt x="98" y="238"/>
                    <a:pt x="61" y="222"/>
                  </a:cubicBezTo>
                  <a:cubicBezTo>
                    <a:pt x="24" y="206"/>
                    <a:pt x="14" y="187"/>
                    <a:pt x="7" y="172"/>
                  </a:cubicBezTo>
                  <a:cubicBezTo>
                    <a:pt x="0" y="157"/>
                    <a:pt x="7" y="148"/>
                    <a:pt x="22" y="133"/>
                  </a:cubicBezTo>
                  <a:cubicBezTo>
                    <a:pt x="37" y="118"/>
                    <a:pt x="53" y="102"/>
                    <a:pt x="100" y="85"/>
                  </a:cubicBezTo>
                  <a:cubicBezTo>
                    <a:pt x="147" y="68"/>
                    <a:pt x="206" y="47"/>
                    <a:pt x="301" y="33"/>
                  </a:cubicBezTo>
                  <a:cubicBezTo>
                    <a:pt x="396" y="19"/>
                    <a:pt x="559" y="6"/>
                    <a:pt x="670" y="3"/>
                  </a:cubicBezTo>
                  <a:cubicBezTo>
                    <a:pt x="781" y="0"/>
                    <a:pt x="875" y="4"/>
                    <a:pt x="967" y="15"/>
                  </a:cubicBezTo>
                  <a:cubicBezTo>
                    <a:pt x="1059" y="26"/>
                    <a:pt x="1161" y="48"/>
                    <a:pt x="1225" y="67"/>
                  </a:cubicBezTo>
                  <a:cubicBezTo>
                    <a:pt x="1289" y="86"/>
                    <a:pt x="1329" y="110"/>
                    <a:pt x="1354" y="129"/>
                  </a:cubicBezTo>
                  <a:cubicBezTo>
                    <a:pt x="1379" y="148"/>
                    <a:pt x="1376" y="168"/>
                    <a:pt x="1373" y="182"/>
                  </a:cubicBezTo>
                  <a:cubicBezTo>
                    <a:pt x="1370" y="196"/>
                    <a:pt x="1343" y="207"/>
                    <a:pt x="1335" y="214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chemeClr val="accent1"/>
                </a:gs>
                <a:gs pos="100000">
                  <a:schemeClr val="bg1"/>
                </a:gs>
              </a:gsLst>
              <a:lin ang="18900000" scaled="1"/>
            </a:gradFill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10318" name="Group 116"/>
            <p:cNvGrpSpPr>
              <a:grpSpLocks/>
            </p:cNvGrpSpPr>
            <p:nvPr/>
          </p:nvGrpSpPr>
          <p:grpSpPr bwMode="auto">
            <a:xfrm>
              <a:off x="808" y="1427"/>
              <a:ext cx="417" cy="192"/>
              <a:chOff x="3156" y="2103"/>
              <a:chExt cx="436" cy="250"/>
            </a:xfrm>
          </p:grpSpPr>
          <p:sp>
            <p:nvSpPr>
              <p:cNvPr id="10357" name="Freeform 117"/>
              <p:cNvSpPr>
                <a:spLocks/>
              </p:cNvSpPr>
              <p:nvPr/>
            </p:nvSpPr>
            <p:spPr bwMode="auto">
              <a:xfrm>
                <a:off x="3156" y="2103"/>
                <a:ext cx="436" cy="244"/>
              </a:xfrm>
              <a:custGeom>
                <a:avLst/>
                <a:gdLst/>
                <a:ahLst/>
                <a:cxnLst>
                  <a:cxn ang="0">
                    <a:pos x="212" y="225"/>
                  </a:cxn>
                  <a:cxn ang="0">
                    <a:pos x="28" y="225"/>
                  </a:cxn>
                  <a:cxn ang="0">
                    <a:pos x="44" y="113"/>
                  </a:cxn>
                  <a:cxn ang="0">
                    <a:pos x="116" y="31"/>
                  </a:cxn>
                  <a:cxn ang="0">
                    <a:pos x="212" y="1"/>
                  </a:cxn>
                  <a:cxn ang="0">
                    <a:pos x="308" y="36"/>
                  </a:cxn>
                  <a:cxn ang="0">
                    <a:pos x="404" y="121"/>
                  </a:cxn>
                  <a:cxn ang="0">
                    <a:pos x="404" y="217"/>
                  </a:cxn>
                  <a:cxn ang="0">
                    <a:pos x="212" y="225"/>
                  </a:cxn>
                </a:cxnLst>
                <a:rect l="0" t="0" r="r" b="b"/>
                <a:pathLst>
                  <a:path w="436" h="244">
                    <a:moveTo>
                      <a:pt x="212" y="225"/>
                    </a:moveTo>
                    <a:cubicBezTo>
                      <a:pt x="163" y="242"/>
                      <a:pt x="56" y="244"/>
                      <a:pt x="28" y="225"/>
                    </a:cubicBezTo>
                    <a:cubicBezTo>
                      <a:pt x="0" y="206"/>
                      <a:pt x="29" y="145"/>
                      <a:pt x="44" y="113"/>
                    </a:cubicBezTo>
                    <a:cubicBezTo>
                      <a:pt x="59" y="81"/>
                      <a:pt x="88" y="50"/>
                      <a:pt x="116" y="31"/>
                    </a:cubicBezTo>
                    <a:cubicBezTo>
                      <a:pt x="144" y="12"/>
                      <a:pt x="180" y="0"/>
                      <a:pt x="212" y="1"/>
                    </a:cubicBezTo>
                    <a:cubicBezTo>
                      <a:pt x="244" y="1"/>
                      <a:pt x="276" y="16"/>
                      <a:pt x="308" y="36"/>
                    </a:cubicBezTo>
                    <a:cubicBezTo>
                      <a:pt x="340" y="56"/>
                      <a:pt x="388" y="91"/>
                      <a:pt x="404" y="121"/>
                    </a:cubicBezTo>
                    <a:cubicBezTo>
                      <a:pt x="420" y="151"/>
                      <a:pt x="436" y="200"/>
                      <a:pt x="404" y="217"/>
                    </a:cubicBezTo>
                    <a:cubicBezTo>
                      <a:pt x="372" y="234"/>
                      <a:pt x="252" y="223"/>
                      <a:pt x="212" y="225"/>
                    </a:cubicBezTo>
                    <a:close/>
                  </a:path>
                </a:pathLst>
              </a:custGeom>
              <a:solidFill>
                <a:srgbClr val="66CCFF"/>
              </a:solidFill>
              <a:ln w="19050" cap="flat" cmpd="sng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358" name="Freeform 118"/>
              <p:cNvSpPr>
                <a:spLocks/>
              </p:cNvSpPr>
              <p:nvPr/>
            </p:nvSpPr>
            <p:spPr bwMode="auto">
              <a:xfrm>
                <a:off x="3204" y="2205"/>
                <a:ext cx="337" cy="148"/>
              </a:xfrm>
              <a:custGeom>
                <a:avLst/>
                <a:gdLst/>
                <a:ahLst/>
                <a:cxnLst>
                  <a:cxn ang="0">
                    <a:pos x="36" y="131"/>
                  </a:cxn>
                  <a:cxn ang="0">
                    <a:pos x="84" y="43"/>
                  </a:cxn>
                  <a:cxn ang="0">
                    <a:pos x="164" y="3"/>
                  </a:cxn>
                  <a:cxn ang="0">
                    <a:pos x="260" y="27"/>
                  </a:cxn>
                  <a:cxn ang="0">
                    <a:pos x="300" y="131"/>
                  </a:cxn>
                  <a:cxn ang="0">
                    <a:pos x="36" y="131"/>
                  </a:cxn>
                </a:cxnLst>
                <a:rect l="0" t="0" r="r" b="b"/>
                <a:pathLst>
                  <a:path w="337" h="148">
                    <a:moveTo>
                      <a:pt x="36" y="131"/>
                    </a:moveTo>
                    <a:cubicBezTo>
                      <a:pt x="0" y="116"/>
                      <a:pt x="63" y="64"/>
                      <a:pt x="84" y="43"/>
                    </a:cubicBezTo>
                    <a:cubicBezTo>
                      <a:pt x="105" y="22"/>
                      <a:pt x="135" y="6"/>
                      <a:pt x="164" y="3"/>
                    </a:cubicBezTo>
                    <a:cubicBezTo>
                      <a:pt x="193" y="0"/>
                      <a:pt x="237" y="6"/>
                      <a:pt x="260" y="27"/>
                    </a:cubicBezTo>
                    <a:cubicBezTo>
                      <a:pt x="283" y="48"/>
                      <a:pt x="337" y="114"/>
                      <a:pt x="300" y="131"/>
                    </a:cubicBezTo>
                    <a:cubicBezTo>
                      <a:pt x="263" y="148"/>
                      <a:pt x="91" y="131"/>
                      <a:pt x="36" y="131"/>
                    </a:cubicBezTo>
                    <a:close/>
                  </a:path>
                </a:pathLst>
              </a:custGeom>
              <a:solidFill>
                <a:schemeClr val="bg1"/>
              </a:solidFill>
              <a:ln w="190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10282" name="Text Box 42"/>
          <p:cNvSpPr txBox="1">
            <a:spLocks noChangeArrowheads="1"/>
          </p:cNvSpPr>
          <p:nvPr/>
        </p:nvSpPr>
        <p:spPr bwMode="auto">
          <a:xfrm>
            <a:off x="7629376" y="6253766"/>
            <a:ext cx="668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5л</a:t>
            </a:r>
          </a:p>
        </p:txBody>
      </p:sp>
      <p:sp>
        <p:nvSpPr>
          <p:cNvPr id="10436" name="Rectangle 196"/>
          <p:cNvSpPr>
            <a:spLocks noChangeArrowheads="1"/>
          </p:cNvSpPr>
          <p:nvPr/>
        </p:nvSpPr>
        <p:spPr bwMode="auto">
          <a:xfrm>
            <a:off x="4292600" y="4953000"/>
            <a:ext cx="6683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6л</a:t>
            </a:r>
          </a:p>
        </p:txBody>
      </p:sp>
      <p:sp>
        <p:nvSpPr>
          <p:cNvPr id="10437" name="Rectangle 197"/>
          <p:cNvSpPr>
            <a:spLocks noChangeArrowheads="1"/>
          </p:cNvSpPr>
          <p:nvPr/>
        </p:nvSpPr>
        <p:spPr bwMode="auto">
          <a:xfrm>
            <a:off x="1828800" y="4953000"/>
            <a:ext cx="6683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6л</a:t>
            </a:r>
          </a:p>
        </p:txBody>
      </p:sp>
      <p:sp>
        <p:nvSpPr>
          <p:cNvPr id="10434" name="AutoShape 194"/>
          <p:cNvSpPr>
            <a:spLocks noChangeArrowheads="1"/>
          </p:cNvSpPr>
          <p:nvPr/>
        </p:nvSpPr>
        <p:spPr bwMode="auto">
          <a:xfrm>
            <a:off x="609600" y="3429000"/>
            <a:ext cx="2819400" cy="914400"/>
          </a:xfrm>
          <a:prstGeom prst="wedgeRectCallout">
            <a:avLst>
              <a:gd name="adj1" fmla="val 25620"/>
              <a:gd name="adj2" fmla="val 85764"/>
            </a:avLst>
          </a:prstGeom>
          <a:gradFill rotWithShape="1">
            <a:gsLst>
              <a:gs pos="0">
                <a:srgbClr val="33CCFF">
                  <a:alpha val="27000"/>
                </a:srgbClr>
              </a:gs>
              <a:gs pos="100000">
                <a:srgbClr val="66FFFF">
                  <a:alpha val="17000"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ru-RU" b="1"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</a:rPr>
              <a:t>Еще 6л </a:t>
            </a:r>
          </a:p>
          <a:p>
            <a:r>
              <a:rPr lang="ru-RU" b="1"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</a:rPr>
              <a:t>в 12-литровом сосуде. Задача решена.</a:t>
            </a:r>
            <a:endParaRPr lang="ru-RU" b="1" baseline="300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10320" name="Заголовок 10319"/>
          <p:cNvSpPr>
            <a:spLocks noGrp="1"/>
          </p:cNvSpPr>
          <p:nvPr>
            <p:ph type="title"/>
          </p:nvPr>
        </p:nvSpPr>
        <p:spPr>
          <a:xfrm>
            <a:off x="177800" y="515144"/>
            <a:ext cx="3406775" cy="9906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Задача № 3.</a:t>
            </a:r>
            <a:endParaRPr lang="ru-RU" dirty="0"/>
          </a:p>
        </p:txBody>
      </p:sp>
      <p:sp>
        <p:nvSpPr>
          <p:cNvPr id="10319" name="Нижний колонтитул 103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Компьютерный клуб «КОД» Решение логических задач</a:t>
            </a:r>
            <a:endParaRPr lang="ru-RU"/>
          </a:p>
        </p:txBody>
      </p:sp>
      <p:sp>
        <p:nvSpPr>
          <p:cNvPr id="10329" name="TextBox 10328"/>
          <p:cNvSpPr txBox="1"/>
          <p:nvPr/>
        </p:nvSpPr>
        <p:spPr>
          <a:xfrm>
            <a:off x="7719864" y="2276094"/>
            <a:ext cx="14241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/>
              <a:t>Ответ:</a:t>
            </a:r>
            <a:br>
              <a:rPr lang="ru-RU" sz="2000" b="1" i="1" dirty="0" smtClean="0"/>
            </a:br>
            <a:r>
              <a:rPr lang="ru-RU" sz="2000" dirty="0" smtClean="0"/>
              <a:t>12 – 0 – 0  </a:t>
            </a:r>
          </a:p>
          <a:p>
            <a:r>
              <a:rPr lang="ru-RU" sz="2000" dirty="0" smtClean="0"/>
              <a:t>4 – 8 – 0 </a:t>
            </a:r>
          </a:p>
          <a:p>
            <a:r>
              <a:rPr lang="ru-RU" sz="2000" dirty="0" smtClean="0"/>
              <a:t>4 – 3 – 5</a:t>
            </a:r>
          </a:p>
          <a:p>
            <a:r>
              <a:rPr lang="ru-RU" sz="2000" dirty="0" smtClean="0"/>
              <a:t>9 – 3 – 0</a:t>
            </a:r>
          </a:p>
          <a:p>
            <a:r>
              <a:rPr lang="ru-RU" sz="2000" dirty="0" smtClean="0"/>
              <a:t>9 – 0 – 3 </a:t>
            </a:r>
          </a:p>
          <a:p>
            <a:r>
              <a:rPr lang="ru-RU" sz="2000" dirty="0" smtClean="0"/>
              <a:t>1 – 8 – 3 </a:t>
            </a:r>
          </a:p>
          <a:p>
            <a:r>
              <a:rPr lang="ru-RU" sz="2000" dirty="0" smtClean="0"/>
              <a:t>1 – 6 – 5 </a:t>
            </a:r>
          </a:p>
          <a:p>
            <a:r>
              <a:rPr lang="ru-RU" sz="2000" dirty="0" smtClean="0"/>
              <a:t>6 – 6 – 0 </a:t>
            </a:r>
          </a:p>
        </p:txBody>
      </p:sp>
    </p:spTree>
    <p:extLst>
      <p:ext uri="{BB962C8B-B14F-4D97-AF65-F5344CB8AC3E}">
        <p14:creationId xmlns:p14="http://schemas.microsoft.com/office/powerpoint/2010/main" val="988581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04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400000">
                                      <p:cBhvr>
                                        <p:cTn id="11" dur="2000" fill="hold"/>
                                        <p:tgtEl>
                                          <p:spTgt spid="103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1.85185E-6 C 0.04636 -0.01967 0.16736 -0.14629 0.27865 -0.11829 C 0.38993 -0.09028 0.58698 0.02755 0.66754 0.16875 C 0.74809 0.30996 0.74271 0.61273 0.7625 0.72963 " pathEditMode="relative" rAng="0" ptsTypes="aaaa">
                                      <p:cBhvr>
                                        <p:cTn id="14" dur="2000" fill="hold"/>
                                        <p:tgtEl>
                                          <p:spTgt spid="103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100" y="29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7.40741E-7 C 0.04792 0.01343 0.09601 0.02708 0.175 0.12037 C 0.254 0.21366 0.36372 0.38634 0.47361 0.55926 " pathEditMode="relative" ptsTypes="aaA">
                                      <p:cBhvr>
                                        <p:cTn id="18" dur="2000" fill="hold"/>
                                        <p:tgtEl>
                                          <p:spTgt spid="103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0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5" dur="500"/>
                                        <p:tgtEl>
                                          <p:spTgt spid="103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0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0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0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0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500"/>
                            </p:stCondLst>
                            <p:childTnLst>
                              <p:par>
                                <p:cTn id="5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0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3000"/>
                            </p:stCondLst>
                            <p:childTnLst>
                              <p:par>
                                <p:cTn id="6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0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3500"/>
                            </p:stCondLst>
                            <p:childTnLst>
                              <p:par>
                                <p:cTn id="7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0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7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82" dur="500"/>
                                        <p:tgtEl>
                                          <p:spTgt spid="103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89" dur="500"/>
                                        <p:tgtEl>
                                          <p:spTgt spid="103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00"/>
                            </p:stCondLst>
                            <p:childTnLst>
                              <p:par>
                                <p:cTn id="9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6" dur="500"/>
                                        <p:tgtEl>
                                          <p:spTgt spid="103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500"/>
                            </p:stCondLst>
                            <p:childTnLst>
                              <p:par>
                                <p:cTn id="9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03" dur="500"/>
                                        <p:tgtEl>
                                          <p:spTgt spid="103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10" dur="500"/>
                                        <p:tgtEl>
                                          <p:spTgt spid="103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500"/>
                            </p:stCondLst>
                            <p:childTnLst>
                              <p:par>
                                <p:cTn id="121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1000"/>
                            </p:stCondLst>
                            <p:childTnLst>
                              <p:par>
                                <p:cTn id="128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1500"/>
                            </p:stCondLst>
                            <p:childTnLst>
                              <p:par>
                                <p:cTn id="135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2000"/>
                            </p:stCondLst>
                            <p:childTnLst>
                              <p:par>
                                <p:cTn id="142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51" dur="500"/>
                                        <p:tgtEl>
                                          <p:spTgt spid="103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500"/>
                            </p:stCondLst>
                            <p:childTnLst>
                              <p:par>
                                <p:cTn id="157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58" dur="500"/>
                                        <p:tgtEl>
                                          <p:spTgt spid="103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1000"/>
                            </p:stCondLst>
                            <p:childTnLst>
                              <p:par>
                                <p:cTn id="164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65" dur="500"/>
                                        <p:tgtEl>
                                          <p:spTgt spid="103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4" dur="500"/>
                                        <p:tgtEl>
                                          <p:spTgt spid="10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7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500"/>
                            </p:stCondLst>
                            <p:childTnLst>
                              <p:par>
                                <p:cTn id="17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1" dur="500"/>
                                        <p:tgtEl>
                                          <p:spTgt spid="10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8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1000"/>
                            </p:stCondLst>
                            <p:childTnLst>
                              <p:par>
                                <p:cTn id="18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8" dur="500"/>
                                        <p:tgtEl>
                                          <p:spTgt spid="10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9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1500"/>
                            </p:stCondLst>
                            <p:childTnLst>
                              <p:par>
                                <p:cTn id="19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5" dur="500"/>
                                        <p:tgtEl>
                                          <p:spTgt spid="10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9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2" dur="500"/>
                                        <p:tgtEl>
                                          <p:spTgt spid="10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0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2500"/>
                            </p:stCondLst>
                            <p:childTnLst>
                              <p:par>
                                <p:cTn id="20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9" dur="500"/>
                                        <p:tgtEl>
                                          <p:spTgt spid="10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3000"/>
                            </p:stCondLst>
                            <p:childTnLst>
                              <p:par>
                                <p:cTn id="2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6" dur="500"/>
                                        <p:tgtEl>
                                          <p:spTgt spid="10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3" dur="500"/>
                                        <p:tgtEl>
                                          <p:spTgt spid="10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9" dur="500"/>
                                        <p:tgtEl>
                                          <p:spTgt spid="10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36" dur="500"/>
                                        <p:tgtEl>
                                          <p:spTgt spid="103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>
                            <p:stCondLst>
                              <p:cond delay="500"/>
                            </p:stCondLst>
                            <p:childTnLst>
                              <p:par>
                                <p:cTn id="23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43" dur="500"/>
                                        <p:tgtEl>
                                          <p:spTgt spid="103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43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4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43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4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43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4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43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43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6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9" fill="hold">
                            <p:stCondLst>
                              <p:cond delay="500"/>
                            </p:stCondLst>
                            <p:childTnLst>
                              <p:par>
                                <p:cTn id="270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7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7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7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>
                            <p:stCondLst>
                              <p:cond delay="1500"/>
                            </p:stCondLst>
                            <p:childTnLst>
                              <p:par>
                                <p:cTn id="284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8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0" fill="hold">
                            <p:stCondLst>
                              <p:cond delay="2000"/>
                            </p:stCondLst>
                            <p:childTnLst>
                              <p:par>
                                <p:cTn id="291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9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7" fill="hold">
                            <p:stCondLst>
                              <p:cond delay="2500"/>
                            </p:stCondLst>
                            <p:childTnLst>
                              <p:par>
                                <p:cTn id="29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0" dur="500"/>
                                        <p:tgtEl>
                                          <p:spTgt spid="10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43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4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43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4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43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4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43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43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7" fill="hold">
                      <p:stCondLst>
                        <p:cond delay="indefinite"/>
                      </p:stCondLst>
                      <p:childTnLst>
                        <p:par>
                          <p:cTn id="318" fill="hold">
                            <p:stCondLst>
                              <p:cond delay="0"/>
                            </p:stCondLst>
                            <p:childTnLst>
                              <p:par>
                                <p:cTn id="3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6" grpId="0" animBg="1"/>
      <p:bldP spid="10433" grpId="0" animBg="1"/>
      <p:bldP spid="10349" grpId="0" animBg="1"/>
      <p:bldP spid="10436" grpId="0"/>
      <p:bldP spid="10437" grpId="0"/>
      <p:bldP spid="10434" grpId="0" animBg="1"/>
      <p:bldP spid="103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34"/>
          <p:cNvGrpSpPr>
            <a:grpSpLocks/>
          </p:cNvGrpSpPr>
          <p:nvPr/>
        </p:nvGrpSpPr>
        <p:grpSpPr bwMode="auto">
          <a:xfrm>
            <a:off x="5070527" y="1990039"/>
            <a:ext cx="3779838" cy="1470989"/>
            <a:chOff x="2053" y="672"/>
            <a:chExt cx="2813" cy="1227"/>
          </a:xfrm>
        </p:grpSpPr>
        <p:sp>
          <p:nvSpPr>
            <p:cNvPr id="12512" name="Text Box 224"/>
            <p:cNvSpPr txBox="1">
              <a:spLocks noChangeArrowheads="1"/>
            </p:cNvSpPr>
            <p:nvPr/>
          </p:nvSpPr>
          <p:spPr bwMode="auto">
            <a:xfrm>
              <a:off x="2544" y="672"/>
              <a:ext cx="307" cy="4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2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3</a:t>
              </a:r>
            </a:p>
          </p:txBody>
        </p:sp>
        <p:sp>
          <p:nvSpPr>
            <p:cNvPr id="12503" name="Text Box 215"/>
            <p:cNvSpPr txBox="1">
              <a:spLocks noChangeArrowheads="1"/>
            </p:cNvSpPr>
            <p:nvPr/>
          </p:nvSpPr>
          <p:spPr bwMode="auto">
            <a:xfrm>
              <a:off x="2064" y="672"/>
              <a:ext cx="485" cy="4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20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8л</a:t>
              </a:r>
            </a:p>
          </p:txBody>
        </p:sp>
        <p:sp>
          <p:nvSpPr>
            <p:cNvPr id="12396" name="Text Box 108"/>
            <p:cNvSpPr txBox="1">
              <a:spLocks noChangeArrowheads="1"/>
            </p:cNvSpPr>
            <p:nvPr/>
          </p:nvSpPr>
          <p:spPr bwMode="auto">
            <a:xfrm>
              <a:off x="2064" y="1392"/>
              <a:ext cx="485" cy="4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20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3л</a:t>
              </a:r>
            </a:p>
          </p:txBody>
        </p:sp>
        <p:sp>
          <p:nvSpPr>
            <p:cNvPr id="12397" name="Freeform 109"/>
            <p:cNvSpPr>
              <a:spLocks/>
            </p:cNvSpPr>
            <p:nvPr/>
          </p:nvSpPr>
          <p:spPr bwMode="auto">
            <a:xfrm>
              <a:off x="2092" y="1408"/>
              <a:ext cx="2754" cy="2"/>
            </a:xfrm>
            <a:custGeom>
              <a:avLst/>
              <a:gdLst/>
              <a:ahLst/>
              <a:cxnLst>
                <a:cxn ang="0">
                  <a:pos x="2754" y="0"/>
                </a:cxn>
                <a:cxn ang="0">
                  <a:pos x="0" y="2"/>
                </a:cxn>
              </a:cxnLst>
              <a:rect l="0" t="0" r="r" b="b"/>
              <a:pathLst>
                <a:path w="2754" h="2">
                  <a:moveTo>
                    <a:pt x="2754" y="0"/>
                  </a:moveTo>
                  <a:lnTo>
                    <a:pt x="0" y="2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2398" name="Text Box 110"/>
            <p:cNvSpPr txBox="1">
              <a:spLocks noChangeArrowheads="1"/>
            </p:cNvSpPr>
            <p:nvPr/>
          </p:nvSpPr>
          <p:spPr bwMode="auto">
            <a:xfrm>
              <a:off x="2053" y="1046"/>
              <a:ext cx="485" cy="4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20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5л</a:t>
              </a:r>
            </a:p>
          </p:txBody>
        </p:sp>
        <p:sp>
          <p:nvSpPr>
            <p:cNvPr id="12400" name="Freeform 112"/>
            <p:cNvSpPr>
              <a:spLocks/>
            </p:cNvSpPr>
            <p:nvPr/>
          </p:nvSpPr>
          <p:spPr bwMode="auto">
            <a:xfrm>
              <a:off x="2488" y="672"/>
              <a:ext cx="8" cy="106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1064"/>
                </a:cxn>
              </a:cxnLst>
              <a:rect l="0" t="0" r="r" b="b"/>
              <a:pathLst>
                <a:path w="8" h="1064">
                  <a:moveTo>
                    <a:pt x="0" y="0"/>
                  </a:moveTo>
                  <a:lnTo>
                    <a:pt x="8" y="106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2401" name="Text Box 113"/>
            <p:cNvSpPr txBox="1">
              <a:spLocks noChangeArrowheads="1"/>
            </p:cNvSpPr>
            <p:nvPr/>
          </p:nvSpPr>
          <p:spPr bwMode="auto">
            <a:xfrm>
              <a:off x="2529" y="1410"/>
              <a:ext cx="307" cy="4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2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0</a:t>
              </a:r>
            </a:p>
          </p:txBody>
        </p:sp>
        <p:sp>
          <p:nvSpPr>
            <p:cNvPr id="12402" name="Text Box 114"/>
            <p:cNvSpPr txBox="1">
              <a:spLocks noChangeArrowheads="1"/>
            </p:cNvSpPr>
            <p:nvPr/>
          </p:nvSpPr>
          <p:spPr bwMode="auto">
            <a:xfrm>
              <a:off x="2537" y="1047"/>
              <a:ext cx="307" cy="4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2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5</a:t>
              </a:r>
            </a:p>
          </p:txBody>
        </p:sp>
        <p:sp>
          <p:nvSpPr>
            <p:cNvPr id="12405" name="Text Box 117"/>
            <p:cNvSpPr txBox="1">
              <a:spLocks noChangeArrowheads="1"/>
            </p:cNvSpPr>
            <p:nvPr/>
          </p:nvSpPr>
          <p:spPr bwMode="auto">
            <a:xfrm>
              <a:off x="2876" y="1407"/>
              <a:ext cx="307" cy="4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2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3</a:t>
              </a:r>
            </a:p>
          </p:txBody>
        </p:sp>
        <p:sp>
          <p:nvSpPr>
            <p:cNvPr id="12406" name="Text Box 118"/>
            <p:cNvSpPr txBox="1">
              <a:spLocks noChangeArrowheads="1"/>
            </p:cNvSpPr>
            <p:nvPr/>
          </p:nvSpPr>
          <p:spPr bwMode="auto">
            <a:xfrm>
              <a:off x="2884" y="1044"/>
              <a:ext cx="307" cy="4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2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2</a:t>
              </a:r>
            </a:p>
          </p:txBody>
        </p:sp>
        <p:sp>
          <p:nvSpPr>
            <p:cNvPr id="12409" name="Text Box 121"/>
            <p:cNvSpPr txBox="1">
              <a:spLocks noChangeArrowheads="1"/>
            </p:cNvSpPr>
            <p:nvPr/>
          </p:nvSpPr>
          <p:spPr bwMode="auto">
            <a:xfrm>
              <a:off x="3198" y="1411"/>
              <a:ext cx="307" cy="4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2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0</a:t>
              </a:r>
            </a:p>
          </p:txBody>
        </p:sp>
        <p:sp>
          <p:nvSpPr>
            <p:cNvPr id="12410" name="Text Box 122"/>
            <p:cNvSpPr txBox="1">
              <a:spLocks noChangeArrowheads="1"/>
            </p:cNvSpPr>
            <p:nvPr/>
          </p:nvSpPr>
          <p:spPr bwMode="auto">
            <a:xfrm>
              <a:off x="3206" y="1048"/>
              <a:ext cx="307" cy="4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2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2</a:t>
              </a:r>
            </a:p>
          </p:txBody>
        </p:sp>
        <p:sp>
          <p:nvSpPr>
            <p:cNvPr id="12413" name="Text Box 125"/>
            <p:cNvSpPr txBox="1">
              <a:spLocks noChangeArrowheads="1"/>
            </p:cNvSpPr>
            <p:nvPr/>
          </p:nvSpPr>
          <p:spPr bwMode="auto">
            <a:xfrm>
              <a:off x="3527" y="1410"/>
              <a:ext cx="307" cy="4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2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2</a:t>
              </a:r>
            </a:p>
          </p:txBody>
        </p:sp>
        <p:sp>
          <p:nvSpPr>
            <p:cNvPr id="12414" name="Text Box 126"/>
            <p:cNvSpPr txBox="1">
              <a:spLocks noChangeArrowheads="1"/>
            </p:cNvSpPr>
            <p:nvPr/>
          </p:nvSpPr>
          <p:spPr bwMode="auto">
            <a:xfrm>
              <a:off x="3535" y="1047"/>
              <a:ext cx="307" cy="4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2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0</a:t>
              </a:r>
            </a:p>
          </p:txBody>
        </p:sp>
        <p:sp>
          <p:nvSpPr>
            <p:cNvPr id="12417" name="Text Box 129"/>
            <p:cNvSpPr txBox="1">
              <a:spLocks noChangeArrowheads="1"/>
            </p:cNvSpPr>
            <p:nvPr/>
          </p:nvSpPr>
          <p:spPr bwMode="auto">
            <a:xfrm>
              <a:off x="3861" y="1410"/>
              <a:ext cx="307" cy="4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2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2</a:t>
              </a:r>
            </a:p>
          </p:txBody>
        </p:sp>
        <p:sp>
          <p:nvSpPr>
            <p:cNvPr id="12418" name="Text Box 130"/>
            <p:cNvSpPr txBox="1">
              <a:spLocks noChangeArrowheads="1"/>
            </p:cNvSpPr>
            <p:nvPr/>
          </p:nvSpPr>
          <p:spPr bwMode="auto">
            <a:xfrm>
              <a:off x="3869" y="1047"/>
              <a:ext cx="307" cy="4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2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5</a:t>
              </a:r>
            </a:p>
          </p:txBody>
        </p:sp>
        <p:sp>
          <p:nvSpPr>
            <p:cNvPr id="12421" name="Text Box 133"/>
            <p:cNvSpPr txBox="1">
              <a:spLocks noChangeArrowheads="1"/>
            </p:cNvSpPr>
            <p:nvPr/>
          </p:nvSpPr>
          <p:spPr bwMode="auto">
            <a:xfrm>
              <a:off x="4207" y="1410"/>
              <a:ext cx="307" cy="4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200" dirty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3</a:t>
              </a:r>
            </a:p>
          </p:txBody>
        </p:sp>
        <p:sp>
          <p:nvSpPr>
            <p:cNvPr id="12422" name="Text Box 134"/>
            <p:cNvSpPr txBox="1">
              <a:spLocks noChangeArrowheads="1"/>
            </p:cNvSpPr>
            <p:nvPr/>
          </p:nvSpPr>
          <p:spPr bwMode="auto">
            <a:xfrm>
              <a:off x="4215" y="1047"/>
              <a:ext cx="307" cy="4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2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4</a:t>
              </a:r>
            </a:p>
          </p:txBody>
        </p:sp>
        <p:sp>
          <p:nvSpPr>
            <p:cNvPr id="12499" name="Text Box 211"/>
            <p:cNvSpPr txBox="1">
              <a:spLocks noChangeArrowheads="1"/>
            </p:cNvSpPr>
            <p:nvPr/>
          </p:nvSpPr>
          <p:spPr bwMode="auto">
            <a:xfrm>
              <a:off x="4542" y="1411"/>
              <a:ext cx="307" cy="4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2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0</a:t>
              </a:r>
            </a:p>
          </p:txBody>
        </p:sp>
        <p:sp>
          <p:nvSpPr>
            <p:cNvPr id="12500" name="Text Box 212"/>
            <p:cNvSpPr txBox="1">
              <a:spLocks noChangeArrowheads="1"/>
            </p:cNvSpPr>
            <p:nvPr/>
          </p:nvSpPr>
          <p:spPr bwMode="auto">
            <a:xfrm>
              <a:off x="4550" y="1048"/>
              <a:ext cx="307" cy="4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2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4</a:t>
              </a:r>
            </a:p>
          </p:txBody>
        </p:sp>
        <p:sp>
          <p:nvSpPr>
            <p:cNvPr id="12502" name="Freeform 214"/>
            <p:cNvSpPr>
              <a:spLocks/>
            </p:cNvSpPr>
            <p:nvPr/>
          </p:nvSpPr>
          <p:spPr bwMode="auto">
            <a:xfrm>
              <a:off x="2112" y="1056"/>
              <a:ext cx="2754" cy="2"/>
            </a:xfrm>
            <a:custGeom>
              <a:avLst/>
              <a:gdLst/>
              <a:ahLst/>
              <a:cxnLst>
                <a:cxn ang="0">
                  <a:pos x="2754" y="0"/>
                </a:cxn>
                <a:cxn ang="0">
                  <a:pos x="0" y="2"/>
                </a:cxn>
              </a:cxnLst>
              <a:rect l="0" t="0" r="r" b="b"/>
              <a:pathLst>
                <a:path w="2754" h="2">
                  <a:moveTo>
                    <a:pt x="2754" y="0"/>
                  </a:moveTo>
                  <a:lnTo>
                    <a:pt x="0" y="2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2504" name="Freeform 216"/>
            <p:cNvSpPr>
              <a:spLocks/>
            </p:cNvSpPr>
            <p:nvPr/>
          </p:nvSpPr>
          <p:spPr bwMode="auto">
            <a:xfrm>
              <a:off x="2832" y="672"/>
              <a:ext cx="8" cy="106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1064"/>
                </a:cxn>
              </a:cxnLst>
              <a:rect l="0" t="0" r="r" b="b"/>
              <a:pathLst>
                <a:path w="8" h="1064">
                  <a:moveTo>
                    <a:pt x="0" y="0"/>
                  </a:moveTo>
                  <a:lnTo>
                    <a:pt x="8" y="106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2505" name="Freeform 217"/>
            <p:cNvSpPr>
              <a:spLocks/>
            </p:cNvSpPr>
            <p:nvPr/>
          </p:nvSpPr>
          <p:spPr bwMode="auto">
            <a:xfrm>
              <a:off x="3168" y="672"/>
              <a:ext cx="8" cy="106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1064"/>
                </a:cxn>
              </a:cxnLst>
              <a:rect l="0" t="0" r="r" b="b"/>
              <a:pathLst>
                <a:path w="8" h="1064">
                  <a:moveTo>
                    <a:pt x="0" y="0"/>
                  </a:moveTo>
                  <a:lnTo>
                    <a:pt x="8" y="106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2506" name="Freeform 218"/>
            <p:cNvSpPr>
              <a:spLocks/>
            </p:cNvSpPr>
            <p:nvPr/>
          </p:nvSpPr>
          <p:spPr bwMode="auto">
            <a:xfrm>
              <a:off x="3504" y="672"/>
              <a:ext cx="8" cy="106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1064"/>
                </a:cxn>
              </a:cxnLst>
              <a:rect l="0" t="0" r="r" b="b"/>
              <a:pathLst>
                <a:path w="8" h="1064">
                  <a:moveTo>
                    <a:pt x="0" y="0"/>
                  </a:moveTo>
                  <a:lnTo>
                    <a:pt x="8" y="106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2507" name="Freeform 219"/>
            <p:cNvSpPr>
              <a:spLocks/>
            </p:cNvSpPr>
            <p:nvPr/>
          </p:nvSpPr>
          <p:spPr bwMode="auto">
            <a:xfrm>
              <a:off x="3840" y="672"/>
              <a:ext cx="8" cy="106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1064"/>
                </a:cxn>
              </a:cxnLst>
              <a:rect l="0" t="0" r="r" b="b"/>
              <a:pathLst>
                <a:path w="8" h="1064">
                  <a:moveTo>
                    <a:pt x="0" y="0"/>
                  </a:moveTo>
                  <a:lnTo>
                    <a:pt x="8" y="106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2508" name="Freeform 220"/>
            <p:cNvSpPr>
              <a:spLocks/>
            </p:cNvSpPr>
            <p:nvPr/>
          </p:nvSpPr>
          <p:spPr bwMode="auto">
            <a:xfrm>
              <a:off x="4176" y="672"/>
              <a:ext cx="8" cy="106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1064"/>
                </a:cxn>
              </a:cxnLst>
              <a:rect l="0" t="0" r="r" b="b"/>
              <a:pathLst>
                <a:path w="8" h="1064">
                  <a:moveTo>
                    <a:pt x="0" y="0"/>
                  </a:moveTo>
                  <a:lnTo>
                    <a:pt x="8" y="106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2509" name="Freeform 221"/>
            <p:cNvSpPr>
              <a:spLocks/>
            </p:cNvSpPr>
            <p:nvPr/>
          </p:nvSpPr>
          <p:spPr bwMode="auto">
            <a:xfrm>
              <a:off x="4512" y="672"/>
              <a:ext cx="8" cy="106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1064"/>
                </a:cxn>
              </a:cxnLst>
              <a:rect l="0" t="0" r="r" b="b"/>
              <a:pathLst>
                <a:path w="8" h="1064">
                  <a:moveTo>
                    <a:pt x="0" y="0"/>
                  </a:moveTo>
                  <a:lnTo>
                    <a:pt x="8" y="106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2510" name="Freeform 222"/>
            <p:cNvSpPr>
              <a:spLocks/>
            </p:cNvSpPr>
            <p:nvPr/>
          </p:nvSpPr>
          <p:spPr bwMode="auto">
            <a:xfrm>
              <a:off x="4856" y="672"/>
              <a:ext cx="8" cy="106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1064"/>
                </a:cxn>
              </a:cxnLst>
              <a:rect l="0" t="0" r="r" b="b"/>
              <a:pathLst>
                <a:path w="8" h="1064">
                  <a:moveTo>
                    <a:pt x="0" y="0"/>
                  </a:moveTo>
                  <a:lnTo>
                    <a:pt x="8" y="106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2513" name="Text Box 225"/>
            <p:cNvSpPr txBox="1">
              <a:spLocks noChangeArrowheads="1"/>
            </p:cNvSpPr>
            <p:nvPr/>
          </p:nvSpPr>
          <p:spPr bwMode="auto">
            <a:xfrm>
              <a:off x="2893" y="677"/>
              <a:ext cx="307" cy="4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2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3</a:t>
              </a:r>
            </a:p>
          </p:txBody>
        </p:sp>
        <p:sp>
          <p:nvSpPr>
            <p:cNvPr id="12514" name="Text Box 226"/>
            <p:cNvSpPr txBox="1">
              <a:spLocks noChangeArrowheads="1"/>
            </p:cNvSpPr>
            <p:nvPr/>
          </p:nvSpPr>
          <p:spPr bwMode="auto">
            <a:xfrm>
              <a:off x="3215" y="681"/>
              <a:ext cx="307" cy="4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2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6</a:t>
              </a:r>
            </a:p>
          </p:txBody>
        </p:sp>
        <p:sp>
          <p:nvSpPr>
            <p:cNvPr id="12515" name="Text Box 227"/>
            <p:cNvSpPr txBox="1">
              <a:spLocks noChangeArrowheads="1"/>
            </p:cNvSpPr>
            <p:nvPr/>
          </p:nvSpPr>
          <p:spPr bwMode="auto">
            <a:xfrm>
              <a:off x="3544" y="680"/>
              <a:ext cx="307" cy="4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2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6</a:t>
              </a:r>
            </a:p>
          </p:txBody>
        </p:sp>
        <p:sp>
          <p:nvSpPr>
            <p:cNvPr id="12516" name="Text Box 228"/>
            <p:cNvSpPr txBox="1">
              <a:spLocks noChangeArrowheads="1"/>
            </p:cNvSpPr>
            <p:nvPr/>
          </p:nvSpPr>
          <p:spPr bwMode="auto">
            <a:xfrm>
              <a:off x="3878" y="680"/>
              <a:ext cx="307" cy="4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2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1</a:t>
              </a:r>
            </a:p>
          </p:txBody>
        </p:sp>
        <p:sp>
          <p:nvSpPr>
            <p:cNvPr id="12517" name="Text Box 229"/>
            <p:cNvSpPr txBox="1">
              <a:spLocks noChangeArrowheads="1"/>
            </p:cNvSpPr>
            <p:nvPr/>
          </p:nvSpPr>
          <p:spPr bwMode="auto">
            <a:xfrm>
              <a:off x="4224" y="680"/>
              <a:ext cx="307" cy="4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2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1</a:t>
              </a:r>
            </a:p>
          </p:txBody>
        </p:sp>
        <p:sp>
          <p:nvSpPr>
            <p:cNvPr id="12518" name="Text Box 230"/>
            <p:cNvSpPr txBox="1">
              <a:spLocks noChangeArrowheads="1"/>
            </p:cNvSpPr>
            <p:nvPr/>
          </p:nvSpPr>
          <p:spPr bwMode="auto">
            <a:xfrm>
              <a:off x="4559" y="681"/>
              <a:ext cx="307" cy="4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2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4</a:t>
              </a:r>
            </a:p>
          </p:txBody>
        </p:sp>
      </p:grpSp>
      <p:grpSp>
        <p:nvGrpSpPr>
          <p:cNvPr id="21" name="Group 2"/>
          <p:cNvGrpSpPr>
            <a:grpSpLocks/>
          </p:cNvGrpSpPr>
          <p:nvPr/>
        </p:nvGrpSpPr>
        <p:grpSpPr bwMode="auto">
          <a:xfrm>
            <a:off x="336550" y="1628775"/>
            <a:ext cx="2511425" cy="557213"/>
            <a:chOff x="329" y="1416"/>
            <a:chExt cx="1379" cy="306"/>
          </a:xfrm>
        </p:grpSpPr>
        <p:sp>
          <p:nvSpPr>
            <p:cNvPr id="12291" name="Freeform 3"/>
            <p:cNvSpPr>
              <a:spLocks/>
            </p:cNvSpPr>
            <p:nvPr/>
          </p:nvSpPr>
          <p:spPr bwMode="auto">
            <a:xfrm>
              <a:off x="329" y="1416"/>
              <a:ext cx="1379" cy="306"/>
            </a:xfrm>
            <a:custGeom>
              <a:avLst/>
              <a:gdLst/>
              <a:ahLst/>
              <a:cxnLst>
                <a:cxn ang="0">
                  <a:pos x="1335" y="218"/>
                </a:cxn>
                <a:cxn ang="0">
                  <a:pos x="1173" y="266"/>
                </a:cxn>
                <a:cxn ang="0">
                  <a:pos x="921" y="296"/>
                </a:cxn>
                <a:cxn ang="0">
                  <a:pos x="507" y="302"/>
                </a:cxn>
                <a:cxn ang="0">
                  <a:pos x="233" y="270"/>
                </a:cxn>
                <a:cxn ang="0">
                  <a:pos x="61" y="222"/>
                </a:cxn>
                <a:cxn ang="0">
                  <a:pos x="7" y="172"/>
                </a:cxn>
                <a:cxn ang="0">
                  <a:pos x="22" y="133"/>
                </a:cxn>
                <a:cxn ang="0">
                  <a:pos x="100" y="85"/>
                </a:cxn>
                <a:cxn ang="0">
                  <a:pos x="301" y="33"/>
                </a:cxn>
                <a:cxn ang="0">
                  <a:pos x="670" y="3"/>
                </a:cxn>
                <a:cxn ang="0">
                  <a:pos x="967" y="15"/>
                </a:cxn>
                <a:cxn ang="0">
                  <a:pos x="1225" y="67"/>
                </a:cxn>
                <a:cxn ang="0">
                  <a:pos x="1354" y="129"/>
                </a:cxn>
                <a:cxn ang="0">
                  <a:pos x="1373" y="182"/>
                </a:cxn>
                <a:cxn ang="0">
                  <a:pos x="1335" y="214"/>
                </a:cxn>
              </a:cxnLst>
              <a:rect l="0" t="0" r="r" b="b"/>
              <a:pathLst>
                <a:path w="1379" h="306">
                  <a:moveTo>
                    <a:pt x="1335" y="218"/>
                  </a:moveTo>
                  <a:cubicBezTo>
                    <a:pt x="1308" y="226"/>
                    <a:pt x="1242" y="253"/>
                    <a:pt x="1173" y="266"/>
                  </a:cubicBezTo>
                  <a:cubicBezTo>
                    <a:pt x="1104" y="279"/>
                    <a:pt x="1032" y="290"/>
                    <a:pt x="921" y="296"/>
                  </a:cubicBezTo>
                  <a:cubicBezTo>
                    <a:pt x="810" y="302"/>
                    <a:pt x="622" y="306"/>
                    <a:pt x="507" y="302"/>
                  </a:cubicBezTo>
                  <a:cubicBezTo>
                    <a:pt x="392" y="298"/>
                    <a:pt x="307" y="283"/>
                    <a:pt x="233" y="270"/>
                  </a:cubicBezTo>
                  <a:cubicBezTo>
                    <a:pt x="159" y="257"/>
                    <a:pt x="98" y="238"/>
                    <a:pt x="61" y="222"/>
                  </a:cubicBezTo>
                  <a:cubicBezTo>
                    <a:pt x="24" y="206"/>
                    <a:pt x="14" y="187"/>
                    <a:pt x="7" y="172"/>
                  </a:cubicBezTo>
                  <a:cubicBezTo>
                    <a:pt x="0" y="157"/>
                    <a:pt x="7" y="148"/>
                    <a:pt x="22" y="133"/>
                  </a:cubicBezTo>
                  <a:cubicBezTo>
                    <a:pt x="37" y="118"/>
                    <a:pt x="53" y="102"/>
                    <a:pt x="100" y="85"/>
                  </a:cubicBezTo>
                  <a:cubicBezTo>
                    <a:pt x="147" y="68"/>
                    <a:pt x="206" y="47"/>
                    <a:pt x="301" y="33"/>
                  </a:cubicBezTo>
                  <a:cubicBezTo>
                    <a:pt x="396" y="19"/>
                    <a:pt x="559" y="6"/>
                    <a:pt x="670" y="3"/>
                  </a:cubicBezTo>
                  <a:cubicBezTo>
                    <a:pt x="781" y="0"/>
                    <a:pt x="875" y="4"/>
                    <a:pt x="967" y="15"/>
                  </a:cubicBezTo>
                  <a:cubicBezTo>
                    <a:pt x="1059" y="26"/>
                    <a:pt x="1161" y="48"/>
                    <a:pt x="1225" y="67"/>
                  </a:cubicBezTo>
                  <a:cubicBezTo>
                    <a:pt x="1289" y="86"/>
                    <a:pt x="1329" y="110"/>
                    <a:pt x="1354" y="129"/>
                  </a:cubicBezTo>
                  <a:cubicBezTo>
                    <a:pt x="1379" y="148"/>
                    <a:pt x="1376" y="168"/>
                    <a:pt x="1373" y="182"/>
                  </a:cubicBezTo>
                  <a:cubicBezTo>
                    <a:pt x="1370" y="196"/>
                    <a:pt x="1343" y="207"/>
                    <a:pt x="1335" y="214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chemeClr val="accent1"/>
                </a:gs>
                <a:gs pos="100000">
                  <a:schemeClr val="bg1"/>
                </a:gs>
              </a:gsLst>
              <a:lin ang="18900000" scaled="1"/>
            </a:gradFill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22" name="Group 4"/>
            <p:cNvGrpSpPr>
              <a:grpSpLocks/>
            </p:cNvGrpSpPr>
            <p:nvPr/>
          </p:nvGrpSpPr>
          <p:grpSpPr bwMode="auto">
            <a:xfrm>
              <a:off x="808" y="1427"/>
              <a:ext cx="417" cy="192"/>
              <a:chOff x="3156" y="2103"/>
              <a:chExt cx="436" cy="250"/>
            </a:xfrm>
          </p:grpSpPr>
          <p:sp>
            <p:nvSpPr>
              <p:cNvPr id="12293" name="Freeform 5"/>
              <p:cNvSpPr>
                <a:spLocks/>
              </p:cNvSpPr>
              <p:nvPr/>
            </p:nvSpPr>
            <p:spPr bwMode="auto">
              <a:xfrm>
                <a:off x="3156" y="2103"/>
                <a:ext cx="436" cy="244"/>
              </a:xfrm>
              <a:custGeom>
                <a:avLst/>
                <a:gdLst/>
                <a:ahLst/>
                <a:cxnLst>
                  <a:cxn ang="0">
                    <a:pos x="212" y="225"/>
                  </a:cxn>
                  <a:cxn ang="0">
                    <a:pos x="28" y="225"/>
                  </a:cxn>
                  <a:cxn ang="0">
                    <a:pos x="44" y="113"/>
                  </a:cxn>
                  <a:cxn ang="0">
                    <a:pos x="116" y="31"/>
                  </a:cxn>
                  <a:cxn ang="0">
                    <a:pos x="212" y="1"/>
                  </a:cxn>
                  <a:cxn ang="0">
                    <a:pos x="308" y="36"/>
                  </a:cxn>
                  <a:cxn ang="0">
                    <a:pos x="404" y="121"/>
                  </a:cxn>
                  <a:cxn ang="0">
                    <a:pos x="404" y="217"/>
                  </a:cxn>
                  <a:cxn ang="0">
                    <a:pos x="212" y="225"/>
                  </a:cxn>
                </a:cxnLst>
                <a:rect l="0" t="0" r="r" b="b"/>
                <a:pathLst>
                  <a:path w="436" h="244">
                    <a:moveTo>
                      <a:pt x="212" y="225"/>
                    </a:moveTo>
                    <a:cubicBezTo>
                      <a:pt x="163" y="242"/>
                      <a:pt x="56" y="244"/>
                      <a:pt x="28" y="225"/>
                    </a:cubicBezTo>
                    <a:cubicBezTo>
                      <a:pt x="0" y="206"/>
                      <a:pt x="29" y="145"/>
                      <a:pt x="44" y="113"/>
                    </a:cubicBezTo>
                    <a:cubicBezTo>
                      <a:pt x="59" y="81"/>
                      <a:pt x="88" y="50"/>
                      <a:pt x="116" y="31"/>
                    </a:cubicBezTo>
                    <a:cubicBezTo>
                      <a:pt x="144" y="12"/>
                      <a:pt x="180" y="0"/>
                      <a:pt x="212" y="1"/>
                    </a:cubicBezTo>
                    <a:cubicBezTo>
                      <a:pt x="244" y="1"/>
                      <a:pt x="276" y="16"/>
                      <a:pt x="308" y="36"/>
                    </a:cubicBezTo>
                    <a:cubicBezTo>
                      <a:pt x="340" y="56"/>
                      <a:pt x="388" y="91"/>
                      <a:pt x="404" y="121"/>
                    </a:cubicBezTo>
                    <a:cubicBezTo>
                      <a:pt x="420" y="151"/>
                      <a:pt x="436" y="200"/>
                      <a:pt x="404" y="217"/>
                    </a:cubicBezTo>
                    <a:cubicBezTo>
                      <a:pt x="372" y="234"/>
                      <a:pt x="252" y="223"/>
                      <a:pt x="212" y="225"/>
                    </a:cubicBezTo>
                    <a:close/>
                  </a:path>
                </a:pathLst>
              </a:custGeom>
              <a:solidFill>
                <a:srgbClr val="66CCFF"/>
              </a:solidFill>
              <a:ln w="19050" cap="flat" cmpd="sng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294" name="Freeform 6"/>
              <p:cNvSpPr>
                <a:spLocks/>
              </p:cNvSpPr>
              <p:nvPr/>
            </p:nvSpPr>
            <p:spPr bwMode="auto">
              <a:xfrm>
                <a:off x="3204" y="2205"/>
                <a:ext cx="337" cy="148"/>
              </a:xfrm>
              <a:custGeom>
                <a:avLst/>
                <a:gdLst/>
                <a:ahLst/>
                <a:cxnLst>
                  <a:cxn ang="0">
                    <a:pos x="36" y="131"/>
                  </a:cxn>
                  <a:cxn ang="0">
                    <a:pos x="84" y="43"/>
                  </a:cxn>
                  <a:cxn ang="0">
                    <a:pos x="164" y="3"/>
                  </a:cxn>
                  <a:cxn ang="0">
                    <a:pos x="260" y="27"/>
                  </a:cxn>
                  <a:cxn ang="0">
                    <a:pos x="300" y="131"/>
                  </a:cxn>
                  <a:cxn ang="0">
                    <a:pos x="36" y="131"/>
                  </a:cxn>
                </a:cxnLst>
                <a:rect l="0" t="0" r="r" b="b"/>
                <a:pathLst>
                  <a:path w="337" h="148">
                    <a:moveTo>
                      <a:pt x="36" y="131"/>
                    </a:moveTo>
                    <a:cubicBezTo>
                      <a:pt x="0" y="116"/>
                      <a:pt x="63" y="64"/>
                      <a:pt x="84" y="43"/>
                    </a:cubicBezTo>
                    <a:cubicBezTo>
                      <a:pt x="105" y="22"/>
                      <a:pt x="135" y="6"/>
                      <a:pt x="164" y="3"/>
                    </a:cubicBezTo>
                    <a:cubicBezTo>
                      <a:pt x="193" y="0"/>
                      <a:pt x="237" y="6"/>
                      <a:pt x="260" y="27"/>
                    </a:cubicBezTo>
                    <a:cubicBezTo>
                      <a:pt x="283" y="48"/>
                      <a:pt x="337" y="114"/>
                      <a:pt x="300" y="131"/>
                    </a:cubicBezTo>
                    <a:cubicBezTo>
                      <a:pt x="263" y="148"/>
                      <a:pt x="91" y="131"/>
                      <a:pt x="36" y="131"/>
                    </a:cubicBezTo>
                    <a:close/>
                  </a:path>
                </a:pathLst>
              </a:custGeom>
              <a:solidFill>
                <a:schemeClr val="bg1"/>
              </a:solidFill>
              <a:ln w="190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12316" name="Rectangle 28"/>
          <p:cNvSpPr>
            <a:spLocks noChangeArrowheads="1"/>
          </p:cNvSpPr>
          <p:nvPr/>
        </p:nvSpPr>
        <p:spPr bwMode="auto">
          <a:xfrm>
            <a:off x="3621020" y="666600"/>
            <a:ext cx="552298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ru-RU" sz="2000" dirty="0" smtClean="0"/>
              <a:t>Имеется </a:t>
            </a:r>
            <a:r>
              <a:rPr lang="ru-RU" sz="2000" dirty="0"/>
              <a:t>три сосуда вместимостью 8, 5 и </a:t>
            </a:r>
            <a:r>
              <a:rPr lang="ru-RU" sz="2000" dirty="0" smtClean="0"/>
              <a:t>3л</a:t>
            </a:r>
            <a:r>
              <a:rPr lang="ru-RU" sz="2000" dirty="0"/>
              <a:t>. Первый из них наполнен водой. Как разлить воду в два из этих сосудов так, чтобы в каждом было по </a:t>
            </a:r>
            <a:r>
              <a:rPr lang="ru-RU" sz="2000" dirty="0" smtClean="0"/>
              <a:t>4 литра?  </a:t>
            </a:r>
            <a:endParaRPr lang="ru-RU" sz="2000" dirty="0"/>
          </a:p>
        </p:txBody>
      </p:sp>
      <p:sp>
        <p:nvSpPr>
          <p:cNvPr id="12317" name="Arc 29"/>
          <p:cNvSpPr>
            <a:spLocks/>
          </p:cNvSpPr>
          <p:nvPr/>
        </p:nvSpPr>
        <p:spPr bwMode="auto">
          <a:xfrm>
            <a:off x="7459663" y="4425950"/>
            <a:ext cx="960437" cy="144463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63 w 43200"/>
              <a:gd name="T1" fmla="*/ 23250 h 23480"/>
              <a:gd name="T2" fmla="*/ 43118 w 43200"/>
              <a:gd name="T3" fmla="*/ 23480 h 23480"/>
              <a:gd name="T4" fmla="*/ 21600 w 43200"/>
              <a:gd name="T5" fmla="*/ 21600 h 23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3480" fill="none" extrusionOk="0">
                <a:moveTo>
                  <a:pt x="63" y="23249"/>
                </a:moveTo>
                <a:cubicBezTo>
                  <a:pt x="21" y="22700"/>
                  <a:pt x="0" y="22150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227"/>
                  <a:pt x="43172" y="22854"/>
                  <a:pt x="43118" y="23480"/>
                </a:cubicBezTo>
              </a:path>
              <a:path w="43200" h="23480" stroke="0" extrusionOk="0">
                <a:moveTo>
                  <a:pt x="63" y="23249"/>
                </a:moveTo>
                <a:cubicBezTo>
                  <a:pt x="21" y="22700"/>
                  <a:pt x="0" y="22150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227"/>
                  <a:pt x="43172" y="22854"/>
                  <a:pt x="43118" y="23480"/>
                </a:cubicBezTo>
                <a:lnTo>
                  <a:pt x="21600" y="21600"/>
                </a:lnTo>
                <a:close/>
              </a:path>
            </a:pathLst>
          </a:custGeom>
          <a:noFill/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318" name="Freeform 30"/>
          <p:cNvSpPr>
            <a:spLocks/>
          </p:cNvSpPr>
          <p:nvPr/>
        </p:nvSpPr>
        <p:spPr bwMode="auto">
          <a:xfrm>
            <a:off x="7599363" y="4856163"/>
            <a:ext cx="677862" cy="349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6" y="15"/>
              </a:cxn>
              <a:cxn ang="0">
                <a:pos x="283" y="21"/>
              </a:cxn>
              <a:cxn ang="0">
                <a:pos x="427" y="9"/>
              </a:cxn>
            </a:cxnLst>
            <a:rect l="0" t="0" r="r" b="b"/>
            <a:pathLst>
              <a:path w="427" h="22">
                <a:moveTo>
                  <a:pt x="0" y="0"/>
                </a:moveTo>
                <a:cubicBezTo>
                  <a:pt x="18" y="2"/>
                  <a:pt x="59" y="12"/>
                  <a:pt x="106" y="15"/>
                </a:cubicBezTo>
                <a:cubicBezTo>
                  <a:pt x="153" y="18"/>
                  <a:pt x="230" y="22"/>
                  <a:pt x="283" y="21"/>
                </a:cubicBezTo>
                <a:cubicBezTo>
                  <a:pt x="336" y="20"/>
                  <a:pt x="397" y="12"/>
                  <a:pt x="427" y="9"/>
                </a:cubicBezTo>
              </a:path>
            </a:pathLst>
          </a:custGeom>
          <a:noFill/>
          <a:ln w="9525" cap="rnd">
            <a:solidFill>
              <a:schemeClr val="accent2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319" name="Freeform 31"/>
          <p:cNvSpPr>
            <a:spLocks/>
          </p:cNvSpPr>
          <p:nvPr/>
        </p:nvSpPr>
        <p:spPr bwMode="auto">
          <a:xfrm>
            <a:off x="7743825" y="4579938"/>
            <a:ext cx="922338" cy="2022475"/>
          </a:xfrm>
          <a:custGeom>
            <a:avLst/>
            <a:gdLst/>
            <a:ahLst/>
            <a:cxnLst>
              <a:cxn ang="0">
                <a:pos x="423" y="0"/>
              </a:cxn>
              <a:cxn ang="0">
                <a:pos x="383" y="114"/>
              </a:cxn>
              <a:cxn ang="0">
                <a:pos x="318" y="182"/>
              </a:cxn>
              <a:cxn ang="0">
                <a:pos x="354" y="245"/>
              </a:cxn>
              <a:cxn ang="0">
                <a:pos x="481" y="281"/>
              </a:cxn>
              <a:cxn ang="0">
                <a:pos x="536" y="326"/>
              </a:cxn>
              <a:cxn ang="0">
                <a:pos x="554" y="398"/>
              </a:cxn>
              <a:cxn ang="0">
                <a:pos x="572" y="757"/>
              </a:cxn>
              <a:cxn ang="0">
                <a:pos x="572" y="1133"/>
              </a:cxn>
              <a:cxn ang="0">
                <a:pos x="517" y="1232"/>
              </a:cxn>
              <a:cxn ang="0">
                <a:pos x="372" y="1268"/>
              </a:cxn>
              <a:cxn ang="0">
                <a:pos x="0" y="1268"/>
              </a:cxn>
            </a:cxnLst>
            <a:rect l="0" t="0" r="r" b="b"/>
            <a:pathLst>
              <a:path w="581" h="1274">
                <a:moveTo>
                  <a:pt x="423" y="0"/>
                </a:moveTo>
                <a:cubicBezTo>
                  <a:pt x="416" y="19"/>
                  <a:pt x="400" y="84"/>
                  <a:pt x="383" y="114"/>
                </a:cubicBezTo>
                <a:cubicBezTo>
                  <a:pt x="366" y="144"/>
                  <a:pt x="323" y="160"/>
                  <a:pt x="318" y="182"/>
                </a:cubicBezTo>
                <a:cubicBezTo>
                  <a:pt x="313" y="204"/>
                  <a:pt x="327" y="229"/>
                  <a:pt x="354" y="245"/>
                </a:cubicBezTo>
                <a:cubicBezTo>
                  <a:pt x="381" y="261"/>
                  <a:pt x="451" y="268"/>
                  <a:pt x="481" y="281"/>
                </a:cubicBezTo>
                <a:cubicBezTo>
                  <a:pt x="511" y="295"/>
                  <a:pt x="524" y="306"/>
                  <a:pt x="536" y="326"/>
                </a:cubicBezTo>
                <a:cubicBezTo>
                  <a:pt x="548" y="346"/>
                  <a:pt x="548" y="326"/>
                  <a:pt x="554" y="398"/>
                </a:cubicBezTo>
                <a:cubicBezTo>
                  <a:pt x="560" y="469"/>
                  <a:pt x="569" y="634"/>
                  <a:pt x="572" y="757"/>
                </a:cubicBezTo>
                <a:cubicBezTo>
                  <a:pt x="575" y="879"/>
                  <a:pt x="581" y="1054"/>
                  <a:pt x="572" y="1133"/>
                </a:cubicBezTo>
                <a:cubicBezTo>
                  <a:pt x="563" y="1212"/>
                  <a:pt x="551" y="1210"/>
                  <a:pt x="517" y="1232"/>
                </a:cubicBezTo>
                <a:cubicBezTo>
                  <a:pt x="484" y="1254"/>
                  <a:pt x="458" y="1262"/>
                  <a:pt x="372" y="1268"/>
                </a:cubicBezTo>
                <a:cubicBezTo>
                  <a:pt x="286" y="1274"/>
                  <a:pt x="78" y="1268"/>
                  <a:pt x="0" y="1268"/>
                </a:cubicBezTo>
              </a:path>
            </a:pathLst>
          </a:custGeom>
          <a:gradFill rotWithShape="1">
            <a:gsLst>
              <a:gs pos="0">
                <a:srgbClr val="D9FFFF">
                  <a:alpha val="47000"/>
                </a:srgbClr>
              </a:gs>
              <a:gs pos="50000">
                <a:schemeClr val="bg1">
                  <a:alpha val="53000"/>
                </a:schemeClr>
              </a:gs>
              <a:gs pos="100000">
                <a:srgbClr val="D9FFFF">
                  <a:alpha val="47000"/>
                </a:srgbClr>
              </a:gs>
            </a:gsLst>
            <a:lin ang="18900000" scaled="1"/>
          </a:gradFill>
          <a:ln w="952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320" name="Freeform 32"/>
          <p:cNvSpPr>
            <a:spLocks/>
          </p:cNvSpPr>
          <p:nvPr/>
        </p:nvSpPr>
        <p:spPr bwMode="auto">
          <a:xfrm>
            <a:off x="7243763" y="4575175"/>
            <a:ext cx="514350" cy="2027238"/>
          </a:xfrm>
          <a:custGeom>
            <a:avLst/>
            <a:gdLst/>
            <a:ahLst/>
            <a:cxnLst>
              <a:cxn ang="0">
                <a:pos x="240" y="0"/>
              </a:cxn>
              <a:cxn ang="0">
                <a:pos x="295" y="206"/>
              </a:cxn>
              <a:cxn ang="0">
                <a:pos x="412" y="330"/>
              </a:cxn>
              <a:cxn ang="0">
                <a:pos x="352" y="444"/>
              </a:cxn>
              <a:cxn ang="0">
                <a:pos x="131" y="517"/>
              </a:cxn>
              <a:cxn ang="0">
                <a:pos x="38" y="600"/>
              </a:cxn>
              <a:cxn ang="0">
                <a:pos x="11" y="729"/>
              </a:cxn>
              <a:cxn ang="0">
                <a:pos x="3" y="1370"/>
              </a:cxn>
              <a:cxn ang="0">
                <a:pos x="28" y="2042"/>
              </a:cxn>
              <a:cxn ang="0">
                <a:pos x="131" y="2214"/>
              </a:cxn>
              <a:cxn ang="0">
                <a:pos x="389" y="2268"/>
              </a:cxn>
              <a:cxn ang="0">
                <a:pos x="571" y="2270"/>
              </a:cxn>
            </a:cxnLst>
            <a:rect l="0" t="0" r="r" b="b"/>
            <a:pathLst>
              <a:path w="571" h="2277">
                <a:moveTo>
                  <a:pt x="240" y="0"/>
                </a:moveTo>
                <a:cubicBezTo>
                  <a:pt x="253" y="76"/>
                  <a:pt x="266" y="151"/>
                  <a:pt x="295" y="206"/>
                </a:cubicBezTo>
                <a:cubicBezTo>
                  <a:pt x="324" y="261"/>
                  <a:pt x="403" y="290"/>
                  <a:pt x="412" y="330"/>
                </a:cubicBezTo>
                <a:cubicBezTo>
                  <a:pt x="422" y="370"/>
                  <a:pt x="399" y="413"/>
                  <a:pt x="352" y="444"/>
                </a:cubicBezTo>
                <a:cubicBezTo>
                  <a:pt x="305" y="475"/>
                  <a:pt x="183" y="491"/>
                  <a:pt x="131" y="517"/>
                </a:cubicBezTo>
                <a:cubicBezTo>
                  <a:pt x="79" y="543"/>
                  <a:pt x="58" y="564"/>
                  <a:pt x="38" y="600"/>
                </a:cubicBezTo>
                <a:cubicBezTo>
                  <a:pt x="18" y="636"/>
                  <a:pt x="17" y="601"/>
                  <a:pt x="11" y="729"/>
                </a:cubicBezTo>
                <a:cubicBezTo>
                  <a:pt x="5" y="858"/>
                  <a:pt x="0" y="1151"/>
                  <a:pt x="3" y="1370"/>
                </a:cubicBezTo>
                <a:cubicBezTo>
                  <a:pt x="6" y="1589"/>
                  <a:pt x="7" y="1901"/>
                  <a:pt x="28" y="2042"/>
                </a:cubicBezTo>
                <a:cubicBezTo>
                  <a:pt x="50" y="2182"/>
                  <a:pt x="70" y="2176"/>
                  <a:pt x="131" y="2214"/>
                </a:cubicBezTo>
                <a:cubicBezTo>
                  <a:pt x="191" y="2252"/>
                  <a:pt x="316" y="2259"/>
                  <a:pt x="389" y="2268"/>
                </a:cubicBezTo>
                <a:cubicBezTo>
                  <a:pt x="462" y="2277"/>
                  <a:pt x="533" y="2270"/>
                  <a:pt x="571" y="2270"/>
                </a:cubicBezTo>
              </a:path>
            </a:pathLst>
          </a:custGeom>
          <a:gradFill rotWithShape="1">
            <a:gsLst>
              <a:gs pos="0">
                <a:srgbClr val="D9FFFF">
                  <a:alpha val="47000"/>
                </a:srgbClr>
              </a:gs>
              <a:gs pos="50000">
                <a:schemeClr val="bg1">
                  <a:alpha val="53000"/>
                </a:schemeClr>
              </a:gs>
              <a:gs pos="100000">
                <a:srgbClr val="D9FFFF">
                  <a:alpha val="47000"/>
                </a:srgbClr>
              </a:gs>
            </a:gsLst>
            <a:lin ang="18900000" scaled="1"/>
          </a:gradFill>
          <a:ln w="952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28" name="Group 33"/>
          <p:cNvGrpSpPr>
            <a:grpSpLocks/>
          </p:cNvGrpSpPr>
          <p:nvPr/>
        </p:nvGrpSpPr>
        <p:grpSpPr bwMode="auto">
          <a:xfrm>
            <a:off x="7240588" y="4848225"/>
            <a:ext cx="1406525" cy="585788"/>
            <a:chOff x="1844" y="1883"/>
            <a:chExt cx="735" cy="322"/>
          </a:xfrm>
        </p:grpSpPr>
        <p:sp>
          <p:nvSpPr>
            <p:cNvPr id="12322" name="Freeform 34"/>
            <p:cNvSpPr>
              <a:spLocks/>
            </p:cNvSpPr>
            <p:nvPr/>
          </p:nvSpPr>
          <p:spPr bwMode="auto">
            <a:xfrm>
              <a:off x="1844" y="1883"/>
              <a:ext cx="735" cy="322"/>
            </a:xfrm>
            <a:custGeom>
              <a:avLst/>
              <a:gdLst/>
              <a:ahLst/>
              <a:cxnLst>
                <a:cxn ang="0">
                  <a:pos x="4" y="312"/>
                </a:cxn>
                <a:cxn ang="0">
                  <a:pos x="103" y="317"/>
                </a:cxn>
                <a:cxn ang="0">
                  <a:pos x="346" y="319"/>
                </a:cxn>
                <a:cxn ang="0">
                  <a:pos x="592" y="322"/>
                </a:cxn>
                <a:cxn ang="0">
                  <a:pos x="700" y="318"/>
                </a:cxn>
                <a:cxn ang="0">
                  <a:pos x="730" y="316"/>
                </a:cxn>
                <a:cxn ang="0">
                  <a:pos x="733" y="307"/>
                </a:cxn>
                <a:cxn ang="0">
                  <a:pos x="730" y="283"/>
                </a:cxn>
                <a:cxn ang="0">
                  <a:pos x="730" y="256"/>
                </a:cxn>
                <a:cxn ang="0">
                  <a:pos x="709" y="129"/>
                </a:cxn>
                <a:cxn ang="0">
                  <a:pos x="637" y="94"/>
                </a:cxn>
                <a:cxn ang="0">
                  <a:pos x="586" y="82"/>
                </a:cxn>
                <a:cxn ang="0">
                  <a:pos x="546" y="57"/>
                </a:cxn>
                <a:cxn ang="0">
                  <a:pos x="531" y="28"/>
                </a:cxn>
                <a:cxn ang="0">
                  <a:pos x="529" y="13"/>
                </a:cxn>
                <a:cxn ang="0">
                  <a:pos x="534" y="4"/>
                </a:cxn>
                <a:cxn ang="0">
                  <a:pos x="457" y="16"/>
                </a:cxn>
                <a:cxn ang="0">
                  <a:pos x="337" y="16"/>
                </a:cxn>
                <a:cxn ang="0">
                  <a:pos x="193" y="1"/>
                </a:cxn>
                <a:cxn ang="0">
                  <a:pos x="193" y="12"/>
                </a:cxn>
                <a:cxn ang="0">
                  <a:pos x="190" y="46"/>
                </a:cxn>
                <a:cxn ang="0">
                  <a:pos x="166" y="70"/>
                </a:cxn>
                <a:cxn ang="0">
                  <a:pos x="133" y="86"/>
                </a:cxn>
                <a:cxn ang="0">
                  <a:pos x="46" y="117"/>
                </a:cxn>
                <a:cxn ang="0">
                  <a:pos x="7" y="166"/>
                </a:cxn>
                <a:cxn ang="0">
                  <a:pos x="1" y="279"/>
                </a:cxn>
                <a:cxn ang="0">
                  <a:pos x="6" y="304"/>
                </a:cxn>
                <a:cxn ang="0">
                  <a:pos x="4" y="312"/>
                </a:cxn>
              </a:cxnLst>
              <a:rect l="0" t="0" r="r" b="b"/>
              <a:pathLst>
                <a:path w="735" h="322">
                  <a:moveTo>
                    <a:pt x="4" y="312"/>
                  </a:moveTo>
                  <a:cubicBezTo>
                    <a:pt x="22" y="314"/>
                    <a:pt x="46" y="315"/>
                    <a:pt x="103" y="317"/>
                  </a:cubicBezTo>
                  <a:cubicBezTo>
                    <a:pt x="160" y="318"/>
                    <a:pt x="265" y="318"/>
                    <a:pt x="346" y="319"/>
                  </a:cubicBezTo>
                  <a:cubicBezTo>
                    <a:pt x="427" y="320"/>
                    <a:pt x="533" y="322"/>
                    <a:pt x="592" y="322"/>
                  </a:cubicBezTo>
                  <a:cubicBezTo>
                    <a:pt x="651" y="322"/>
                    <a:pt x="677" y="319"/>
                    <a:pt x="700" y="318"/>
                  </a:cubicBezTo>
                  <a:cubicBezTo>
                    <a:pt x="723" y="317"/>
                    <a:pt x="725" y="318"/>
                    <a:pt x="730" y="316"/>
                  </a:cubicBezTo>
                  <a:cubicBezTo>
                    <a:pt x="735" y="314"/>
                    <a:pt x="733" y="312"/>
                    <a:pt x="733" y="307"/>
                  </a:cubicBezTo>
                  <a:cubicBezTo>
                    <a:pt x="733" y="302"/>
                    <a:pt x="730" y="291"/>
                    <a:pt x="730" y="283"/>
                  </a:cubicBezTo>
                  <a:cubicBezTo>
                    <a:pt x="730" y="275"/>
                    <a:pt x="733" y="282"/>
                    <a:pt x="730" y="256"/>
                  </a:cubicBezTo>
                  <a:cubicBezTo>
                    <a:pt x="727" y="230"/>
                    <a:pt x="725" y="156"/>
                    <a:pt x="709" y="129"/>
                  </a:cubicBezTo>
                  <a:cubicBezTo>
                    <a:pt x="693" y="102"/>
                    <a:pt x="657" y="102"/>
                    <a:pt x="637" y="94"/>
                  </a:cubicBezTo>
                  <a:cubicBezTo>
                    <a:pt x="617" y="86"/>
                    <a:pt x="601" y="88"/>
                    <a:pt x="586" y="82"/>
                  </a:cubicBezTo>
                  <a:cubicBezTo>
                    <a:pt x="571" y="76"/>
                    <a:pt x="555" y="66"/>
                    <a:pt x="546" y="57"/>
                  </a:cubicBezTo>
                  <a:cubicBezTo>
                    <a:pt x="537" y="48"/>
                    <a:pt x="534" y="35"/>
                    <a:pt x="531" y="28"/>
                  </a:cubicBezTo>
                  <a:cubicBezTo>
                    <a:pt x="528" y="21"/>
                    <a:pt x="528" y="17"/>
                    <a:pt x="529" y="13"/>
                  </a:cubicBezTo>
                  <a:cubicBezTo>
                    <a:pt x="530" y="9"/>
                    <a:pt x="546" y="3"/>
                    <a:pt x="534" y="4"/>
                  </a:cubicBezTo>
                  <a:cubicBezTo>
                    <a:pt x="522" y="5"/>
                    <a:pt x="490" y="14"/>
                    <a:pt x="457" y="16"/>
                  </a:cubicBezTo>
                  <a:cubicBezTo>
                    <a:pt x="424" y="18"/>
                    <a:pt x="381" y="19"/>
                    <a:pt x="337" y="16"/>
                  </a:cubicBezTo>
                  <a:cubicBezTo>
                    <a:pt x="293" y="13"/>
                    <a:pt x="217" y="2"/>
                    <a:pt x="193" y="1"/>
                  </a:cubicBezTo>
                  <a:cubicBezTo>
                    <a:pt x="169" y="0"/>
                    <a:pt x="193" y="5"/>
                    <a:pt x="193" y="12"/>
                  </a:cubicBezTo>
                  <a:cubicBezTo>
                    <a:pt x="193" y="19"/>
                    <a:pt x="194" y="36"/>
                    <a:pt x="190" y="46"/>
                  </a:cubicBezTo>
                  <a:cubicBezTo>
                    <a:pt x="186" y="56"/>
                    <a:pt x="175" y="63"/>
                    <a:pt x="166" y="70"/>
                  </a:cubicBezTo>
                  <a:cubicBezTo>
                    <a:pt x="157" y="77"/>
                    <a:pt x="153" y="78"/>
                    <a:pt x="133" y="86"/>
                  </a:cubicBezTo>
                  <a:cubicBezTo>
                    <a:pt x="113" y="94"/>
                    <a:pt x="67" y="104"/>
                    <a:pt x="46" y="117"/>
                  </a:cubicBezTo>
                  <a:cubicBezTo>
                    <a:pt x="25" y="130"/>
                    <a:pt x="14" y="139"/>
                    <a:pt x="7" y="166"/>
                  </a:cubicBezTo>
                  <a:cubicBezTo>
                    <a:pt x="0" y="193"/>
                    <a:pt x="1" y="256"/>
                    <a:pt x="1" y="279"/>
                  </a:cubicBezTo>
                  <a:cubicBezTo>
                    <a:pt x="1" y="302"/>
                    <a:pt x="6" y="299"/>
                    <a:pt x="6" y="304"/>
                  </a:cubicBezTo>
                  <a:cubicBezTo>
                    <a:pt x="6" y="309"/>
                    <a:pt x="4" y="310"/>
                    <a:pt x="4" y="312"/>
                  </a:cubicBezTo>
                  <a:close/>
                </a:path>
              </a:pathLst>
            </a:custGeom>
            <a:gradFill rotWithShape="1">
              <a:gsLst>
                <a:gs pos="0">
                  <a:srgbClr val="3399FF">
                    <a:alpha val="87000"/>
                  </a:srgbClr>
                </a:gs>
                <a:gs pos="50000">
                  <a:srgbClr val="EBF7FF">
                    <a:alpha val="60001"/>
                  </a:srgbClr>
                </a:gs>
                <a:gs pos="100000">
                  <a:srgbClr val="3399FF">
                    <a:alpha val="87000"/>
                  </a:srgbClr>
                </a:gs>
              </a:gsLst>
              <a:lin ang="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2323" name="Freeform 35"/>
            <p:cNvSpPr>
              <a:spLocks/>
            </p:cNvSpPr>
            <p:nvPr/>
          </p:nvSpPr>
          <p:spPr bwMode="auto">
            <a:xfrm>
              <a:off x="2032" y="1888"/>
              <a:ext cx="348" cy="1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4" y="16"/>
                </a:cxn>
                <a:cxn ang="0">
                  <a:pos x="348" y="10"/>
                </a:cxn>
              </a:cxnLst>
              <a:rect l="0" t="0" r="r" b="b"/>
              <a:pathLst>
                <a:path w="348" h="18">
                  <a:moveTo>
                    <a:pt x="0" y="0"/>
                  </a:moveTo>
                  <a:cubicBezTo>
                    <a:pt x="24" y="3"/>
                    <a:pt x="86" y="14"/>
                    <a:pt x="144" y="16"/>
                  </a:cubicBezTo>
                  <a:cubicBezTo>
                    <a:pt x="202" y="18"/>
                    <a:pt x="306" y="11"/>
                    <a:pt x="348" y="10"/>
                  </a:cubicBezTo>
                </a:path>
              </a:pathLst>
            </a:custGeom>
            <a:gradFill rotWithShape="1">
              <a:gsLst>
                <a:gs pos="0">
                  <a:srgbClr val="3399FF">
                    <a:alpha val="87000"/>
                  </a:srgbClr>
                </a:gs>
                <a:gs pos="50000">
                  <a:srgbClr val="EBF7FF">
                    <a:alpha val="60001"/>
                  </a:srgbClr>
                </a:gs>
                <a:gs pos="100000">
                  <a:srgbClr val="3399FF">
                    <a:alpha val="87000"/>
                  </a:srgbClr>
                </a:gs>
              </a:gsLst>
              <a:lin ang="0" scaled="1"/>
            </a:gradFill>
            <a:ln w="9525" cap="flat">
              <a:solidFill>
                <a:srgbClr val="007BF6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9" name="Group 36"/>
          <p:cNvGrpSpPr>
            <a:grpSpLocks/>
          </p:cNvGrpSpPr>
          <p:nvPr/>
        </p:nvGrpSpPr>
        <p:grpSpPr bwMode="auto">
          <a:xfrm>
            <a:off x="7215188" y="5408613"/>
            <a:ext cx="1485900" cy="614362"/>
            <a:chOff x="1834" y="2188"/>
            <a:chExt cx="777" cy="338"/>
          </a:xfrm>
        </p:grpSpPr>
        <p:sp>
          <p:nvSpPr>
            <p:cNvPr id="12325" name="Freeform 37"/>
            <p:cNvSpPr>
              <a:spLocks/>
            </p:cNvSpPr>
            <p:nvPr/>
          </p:nvSpPr>
          <p:spPr bwMode="auto">
            <a:xfrm>
              <a:off x="1834" y="2188"/>
              <a:ext cx="777" cy="338"/>
            </a:xfrm>
            <a:custGeom>
              <a:avLst/>
              <a:gdLst/>
              <a:ahLst/>
              <a:cxnLst>
                <a:cxn ang="0">
                  <a:pos x="17" y="310"/>
                </a:cxn>
                <a:cxn ang="0">
                  <a:pos x="116" y="317"/>
                </a:cxn>
                <a:cxn ang="0">
                  <a:pos x="359" y="320"/>
                </a:cxn>
                <a:cxn ang="0">
                  <a:pos x="605" y="324"/>
                </a:cxn>
                <a:cxn ang="0">
                  <a:pos x="752" y="320"/>
                </a:cxn>
                <a:cxn ang="0">
                  <a:pos x="755" y="292"/>
                </a:cxn>
                <a:cxn ang="0">
                  <a:pos x="749" y="46"/>
                </a:cxn>
                <a:cxn ang="0">
                  <a:pos x="739" y="14"/>
                </a:cxn>
                <a:cxn ang="0">
                  <a:pos x="728" y="7"/>
                </a:cxn>
                <a:cxn ang="0">
                  <a:pos x="700" y="11"/>
                </a:cxn>
                <a:cxn ang="0">
                  <a:pos x="470" y="14"/>
                </a:cxn>
                <a:cxn ang="0">
                  <a:pos x="188" y="14"/>
                </a:cxn>
                <a:cxn ang="0">
                  <a:pos x="29" y="16"/>
                </a:cxn>
                <a:cxn ang="0">
                  <a:pos x="11" y="21"/>
                </a:cxn>
                <a:cxn ang="0">
                  <a:pos x="10" y="31"/>
                </a:cxn>
                <a:cxn ang="0">
                  <a:pos x="11" y="46"/>
                </a:cxn>
                <a:cxn ang="0">
                  <a:pos x="8" y="143"/>
                </a:cxn>
                <a:cxn ang="0">
                  <a:pos x="14" y="264"/>
                </a:cxn>
                <a:cxn ang="0">
                  <a:pos x="17" y="310"/>
                </a:cxn>
              </a:cxnLst>
              <a:rect l="0" t="0" r="r" b="b"/>
              <a:pathLst>
                <a:path w="777" h="338">
                  <a:moveTo>
                    <a:pt x="17" y="310"/>
                  </a:moveTo>
                  <a:cubicBezTo>
                    <a:pt x="34" y="318"/>
                    <a:pt x="59" y="314"/>
                    <a:pt x="116" y="317"/>
                  </a:cubicBezTo>
                  <a:cubicBezTo>
                    <a:pt x="173" y="319"/>
                    <a:pt x="278" y="319"/>
                    <a:pt x="359" y="320"/>
                  </a:cubicBezTo>
                  <a:cubicBezTo>
                    <a:pt x="440" y="321"/>
                    <a:pt x="540" y="324"/>
                    <a:pt x="605" y="324"/>
                  </a:cubicBezTo>
                  <a:cubicBezTo>
                    <a:pt x="670" y="324"/>
                    <a:pt x="727" y="325"/>
                    <a:pt x="752" y="320"/>
                  </a:cubicBezTo>
                  <a:cubicBezTo>
                    <a:pt x="777" y="316"/>
                    <a:pt x="755" y="338"/>
                    <a:pt x="755" y="292"/>
                  </a:cubicBezTo>
                  <a:cubicBezTo>
                    <a:pt x="755" y="246"/>
                    <a:pt x="752" y="92"/>
                    <a:pt x="749" y="46"/>
                  </a:cubicBezTo>
                  <a:cubicBezTo>
                    <a:pt x="746" y="0"/>
                    <a:pt x="742" y="20"/>
                    <a:pt x="739" y="14"/>
                  </a:cubicBezTo>
                  <a:cubicBezTo>
                    <a:pt x="736" y="8"/>
                    <a:pt x="734" y="7"/>
                    <a:pt x="728" y="7"/>
                  </a:cubicBezTo>
                  <a:cubicBezTo>
                    <a:pt x="722" y="7"/>
                    <a:pt x="743" y="10"/>
                    <a:pt x="700" y="11"/>
                  </a:cubicBezTo>
                  <a:cubicBezTo>
                    <a:pt x="657" y="12"/>
                    <a:pt x="555" y="14"/>
                    <a:pt x="470" y="14"/>
                  </a:cubicBezTo>
                  <a:cubicBezTo>
                    <a:pt x="385" y="14"/>
                    <a:pt x="261" y="14"/>
                    <a:pt x="188" y="14"/>
                  </a:cubicBezTo>
                  <a:cubicBezTo>
                    <a:pt x="115" y="14"/>
                    <a:pt x="58" y="15"/>
                    <a:pt x="29" y="16"/>
                  </a:cubicBezTo>
                  <a:cubicBezTo>
                    <a:pt x="0" y="17"/>
                    <a:pt x="14" y="19"/>
                    <a:pt x="11" y="21"/>
                  </a:cubicBezTo>
                  <a:cubicBezTo>
                    <a:pt x="8" y="23"/>
                    <a:pt x="10" y="27"/>
                    <a:pt x="10" y="31"/>
                  </a:cubicBezTo>
                  <a:cubicBezTo>
                    <a:pt x="10" y="35"/>
                    <a:pt x="11" y="27"/>
                    <a:pt x="11" y="46"/>
                  </a:cubicBezTo>
                  <a:cubicBezTo>
                    <a:pt x="11" y="65"/>
                    <a:pt x="7" y="106"/>
                    <a:pt x="8" y="143"/>
                  </a:cubicBezTo>
                  <a:cubicBezTo>
                    <a:pt x="9" y="180"/>
                    <a:pt x="13" y="236"/>
                    <a:pt x="14" y="264"/>
                  </a:cubicBezTo>
                  <a:cubicBezTo>
                    <a:pt x="15" y="291"/>
                    <a:pt x="5" y="303"/>
                    <a:pt x="17" y="310"/>
                  </a:cubicBezTo>
                  <a:close/>
                </a:path>
              </a:pathLst>
            </a:custGeom>
            <a:gradFill rotWithShape="1">
              <a:gsLst>
                <a:gs pos="0">
                  <a:srgbClr val="3399FF">
                    <a:alpha val="87000"/>
                  </a:srgbClr>
                </a:gs>
                <a:gs pos="50000">
                  <a:srgbClr val="EBF7FF">
                    <a:alpha val="60001"/>
                  </a:srgbClr>
                </a:gs>
                <a:gs pos="100000">
                  <a:srgbClr val="3399FF">
                    <a:alpha val="87000"/>
                  </a:srgbClr>
                </a:gs>
              </a:gsLst>
              <a:lin ang="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2326" name="Freeform 38"/>
            <p:cNvSpPr>
              <a:spLocks/>
            </p:cNvSpPr>
            <p:nvPr/>
          </p:nvSpPr>
          <p:spPr bwMode="auto">
            <a:xfrm>
              <a:off x="1842" y="2200"/>
              <a:ext cx="740" cy="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70" y="16"/>
                </a:cxn>
                <a:cxn ang="0">
                  <a:pos x="740" y="2"/>
                </a:cxn>
              </a:cxnLst>
              <a:rect l="0" t="0" r="r" b="b"/>
              <a:pathLst>
                <a:path w="740" h="16">
                  <a:moveTo>
                    <a:pt x="0" y="0"/>
                  </a:moveTo>
                  <a:cubicBezTo>
                    <a:pt x="62" y="2"/>
                    <a:pt x="247" y="16"/>
                    <a:pt x="370" y="16"/>
                  </a:cubicBezTo>
                  <a:cubicBezTo>
                    <a:pt x="493" y="16"/>
                    <a:pt x="663" y="5"/>
                    <a:pt x="740" y="2"/>
                  </a:cubicBezTo>
                </a:path>
              </a:pathLst>
            </a:custGeom>
            <a:gradFill rotWithShape="1">
              <a:gsLst>
                <a:gs pos="0">
                  <a:srgbClr val="3399FF">
                    <a:alpha val="87000"/>
                  </a:srgbClr>
                </a:gs>
                <a:gs pos="50000">
                  <a:srgbClr val="EBF7FF">
                    <a:alpha val="60001"/>
                  </a:srgbClr>
                </a:gs>
                <a:gs pos="100000">
                  <a:srgbClr val="3399FF">
                    <a:alpha val="87000"/>
                  </a:srgbClr>
                </a:gs>
              </a:gsLst>
              <a:lin ang="0" scaled="1"/>
            </a:gradFill>
            <a:ln w="9525" cap="flat">
              <a:solidFill>
                <a:srgbClr val="007BF6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0" name="Group 39"/>
          <p:cNvGrpSpPr>
            <a:grpSpLocks/>
          </p:cNvGrpSpPr>
          <p:nvPr/>
        </p:nvGrpSpPr>
        <p:grpSpPr bwMode="auto">
          <a:xfrm>
            <a:off x="7239000" y="5943600"/>
            <a:ext cx="1455738" cy="671513"/>
            <a:chOff x="1843" y="2479"/>
            <a:chExt cx="761" cy="369"/>
          </a:xfrm>
        </p:grpSpPr>
        <p:sp>
          <p:nvSpPr>
            <p:cNvPr id="12328" name="Freeform 40"/>
            <p:cNvSpPr>
              <a:spLocks/>
            </p:cNvSpPr>
            <p:nvPr/>
          </p:nvSpPr>
          <p:spPr bwMode="auto">
            <a:xfrm>
              <a:off x="1844" y="2479"/>
              <a:ext cx="760" cy="369"/>
            </a:xfrm>
            <a:custGeom>
              <a:avLst/>
              <a:gdLst/>
              <a:ahLst/>
              <a:cxnLst>
                <a:cxn ang="0">
                  <a:pos x="28" y="314"/>
                </a:cxn>
                <a:cxn ang="0">
                  <a:pos x="169" y="361"/>
                </a:cxn>
                <a:cxn ang="0">
                  <a:pos x="340" y="361"/>
                </a:cxn>
                <a:cxn ang="0">
                  <a:pos x="568" y="357"/>
                </a:cxn>
                <a:cxn ang="0">
                  <a:pos x="730" y="288"/>
                </a:cxn>
                <a:cxn ang="0">
                  <a:pos x="745" y="45"/>
                </a:cxn>
                <a:cxn ang="0">
                  <a:pos x="718" y="19"/>
                </a:cxn>
                <a:cxn ang="0">
                  <a:pos x="609" y="29"/>
                </a:cxn>
                <a:cxn ang="0">
                  <a:pos x="463" y="26"/>
                </a:cxn>
                <a:cxn ang="0">
                  <a:pos x="178" y="26"/>
                </a:cxn>
                <a:cxn ang="0">
                  <a:pos x="36" y="23"/>
                </a:cxn>
                <a:cxn ang="0">
                  <a:pos x="7" y="21"/>
                </a:cxn>
                <a:cxn ang="0">
                  <a:pos x="7" y="45"/>
                </a:cxn>
                <a:cxn ang="0">
                  <a:pos x="4" y="139"/>
                </a:cxn>
                <a:cxn ang="0">
                  <a:pos x="28" y="314"/>
                </a:cxn>
              </a:cxnLst>
              <a:rect l="0" t="0" r="r" b="b"/>
              <a:pathLst>
                <a:path w="760" h="369">
                  <a:moveTo>
                    <a:pt x="28" y="314"/>
                  </a:moveTo>
                  <a:cubicBezTo>
                    <a:pt x="55" y="351"/>
                    <a:pt x="117" y="353"/>
                    <a:pt x="169" y="361"/>
                  </a:cubicBezTo>
                  <a:cubicBezTo>
                    <a:pt x="221" y="369"/>
                    <a:pt x="274" y="361"/>
                    <a:pt x="340" y="361"/>
                  </a:cubicBezTo>
                  <a:cubicBezTo>
                    <a:pt x="406" y="361"/>
                    <a:pt x="503" y="369"/>
                    <a:pt x="568" y="357"/>
                  </a:cubicBezTo>
                  <a:cubicBezTo>
                    <a:pt x="633" y="346"/>
                    <a:pt x="700" y="340"/>
                    <a:pt x="730" y="288"/>
                  </a:cubicBezTo>
                  <a:cubicBezTo>
                    <a:pt x="760" y="236"/>
                    <a:pt x="747" y="90"/>
                    <a:pt x="745" y="45"/>
                  </a:cubicBezTo>
                  <a:cubicBezTo>
                    <a:pt x="743" y="0"/>
                    <a:pt x="741" y="22"/>
                    <a:pt x="718" y="19"/>
                  </a:cubicBezTo>
                  <a:cubicBezTo>
                    <a:pt x="695" y="16"/>
                    <a:pt x="651" y="28"/>
                    <a:pt x="609" y="29"/>
                  </a:cubicBezTo>
                  <a:cubicBezTo>
                    <a:pt x="567" y="30"/>
                    <a:pt x="535" y="26"/>
                    <a:pt x="463" y="26"/>
                  </a:cubicBezTo>
                  <a:cubicBezTo>
                    <a:pt x="391" y="26"/>
                    <a:pt x="249" y="26"/>
                    <a:pt x="178" y="26"/>
                  </a:cubicBezTo>
                  <a:cubicBezTo>
                    <a:pt x="107" y="26"/>
                    <a:pt x="64" y="24"/>
                    <a:pt x="36" y="23"/>
                  </a:cubicBezTo>
                  <a:cubicBezTo>
                    <a:pt x="8" y="22"/>
                    <a:pt x="12" y="17"/>
                    <a:pt x="7" y="21"/>
                  </a:cubicBezTo>
                  <a:cubicBezTo>
                    <a:pt x="2" y="25"/>
                    <a:pt x="8" y="26"/>
                    <a:pt x="7" y="45"/>
                  </a:cubicBezTo>
                  <a:cubicBezTo>
                    <a:pt x="6" y="65"/>
                    <a:pt x="0" y="94"/>
                    <a:pt x="4" y="139"/>
                  </a:cubicBezTo>
                  <a:cubicBezTo>
                    <a:pt x="8" y="184"/>
                    <a:pt x="1" y="277"/>
                    <a:pt x="28" y="314"/>
                  </a:cubicBezTo>
                  <a:close/>
                </a:path>
              </a:pathLst>
            </a:custGeom>
            <a:gradFill rotWithShape="1">
              <a:gsLst>
                <a:gs pos="0">
                  <a:srgbClr val="3399FF">
                    <a:alpha val="87000"/>
                  </a:srgbClr>
                </a:gs>
                <a:gs pos="50000">
                  <a:srgbClr val="EBF7FF">
                    <a:alpha val="60001"/>
                  </a:srgbClr>
                </a:gs>
                <a:gs pos="100000">
                  <a:srgbClr val="3399FF">
                    <a:alpha val="87000"/>
                  </a:srgbClr>
                </a:gs>
              </a:gsLst>
              <a:lin ang="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2329" name="Freeform 41"/>
            <p:cNvSpPr>
              <a:spLocks/>
            </p:cNvSpPr>
            <p:nvPr/>
          </p:nvSpPr>
          <p:spPr bwMode="auto">
            <a:xfrm>
              <a:off x="1843" y="2498"/>
              <a:ext cx="747" cy="16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79" y="16"/>
                </a:cxn>
                <a:cxn ang="0">
                  <a:pos x="747" y="0"/>
                </a:cxn>
              </a:cxnLst>
              <a:rect l="0" t="0" r="r" b="b"/>
              <a:pathLst>
                <a:path w="747" h="16">
                  <a:moveTo>
                    <a:pt x="0" y="3"/>
                  </a:moveTo>
                  <a:cubicBezTo>
                    <a:pt x="63" y="5"/>
                    <a:pt x="255" y="16"/>
                    <a:pt x="379" y="16"/>
                  </a:cubicBezTo>
                  <a:cubicBezTo>
                    <a:pt x="503" y="16"/>
                    <a:pt x="670" y="3"/>
                    <a:pt x="747" y="0"/>
                  </a:cubicBezTo>
                </a:path>
              </a:pathLst>
            </a:custGeom>
            <a:gradFill rotWithShape="1">
              <a:gsLst>
                <a:gs pos="0">
                  <a:srgbClr val="3399FF">
                    <a:alpha val="87000"/>
                  </a:srgbClr>
                </a:gs>
                <a:gs pos="50000">
                  <a:srgbClr val="EBF7FF">
                    <a:alpha val="60001"/>
                  </a:srgbClr>
                </a:gs>
                <a:gs pos="100000">
                  <a:srgbClr val="3399FF">
                    <a:alpha val="87000"/>
                  </a:srgbClr>
                </a:gs>
              </a:gsLst>
              <a:lin ang="0" scaled="1"/>
            </a:gradFill>
            <a:ln w="9525" cap="flat">
              <a:solidFill>
                <a:srgbClr val="007BF6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2330" name="Text Box 42"/>
          <p:cNvSpPr txBox="1">
            <a:spLocks noChangeArrowheads="1"/>
          </p:cNvSpPr>
          <p:nvPr/>
        </p:nvSpPr>
        <p:spPr bwMode="auto">
          <a:xfrm>
            <a:off x="8382000" y="4343400"/>
            <a:ext cx="6683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3л</a:t>
            </a:r>
          </a:p>
        </p:txBody>
      </p:sp>
      <p:sp>
        <p:nvSpPr>
          <p:cNvPr id="12331" name="Arc 43"/>
          <p:cNvSpPr>
            <a:spLocks/>
          </p:cNvSpPr>
          <p:nvPr/>
        </p:nvSpPr>
        <p:spPr bwMode="auto">
          <a:xfrm flipV="1">
            <a:off x="7459663" y="4570413"/>
            <a:ext cx="960437" cy="144462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63 w 43200"/>
              <a:gd name="T1" fmla="*/ 23250 h 23480"/>
              <a:gd name="T2" fmla="*/ 43118 w 43200"/>
              <a:gd name="T3" fmla="*/ 23480 h 23480"/>
              <a:gd name="T4" fmla="*/ 21600 w 43200"/>
              <a:gd name="T5" fmla="*/ 21600 h 23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3480" fill="none" extrusionOk="0">
                <a:moveTo>
                  <a:pt x="63" y="23249"/>
                </a:moveTo>
                <a:cubicBezTo>
                  <a:pt x="21" y="22700"/>
                  <a:pt x="0" y="22150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227"/>
                  <a:pt x="43172" y="22854"/>
                  <a:pt x="43118" y="23480"/>
                </a:cubicBezTo>
              </a:path>
              <a:path w="43200" h="23480" stroke="0" extrusionOk="0">
                <a:moveTo>
                  <a:pt x="63" y="23249"/>
                </a:moveTo>
                <a:cubicBezTo>
                  <a:pt x="21" y="22700"/>
                  <a:pt x="0" y="22150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227"/>
                  <a:pt x="43172" y="22854"/>
                  <a:pt x="43118" y="23480"/>
                </a:cubicBezTo>
                <a:lnTo>
                  <a:pt x="21600" y="21600"/>
                </a:lnTo>
                <a:close/>
              </a:path>
            </a:pathLst>
          </a:custGeom>
          <a:noFill/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332" name="Arc 44"/>
          <p:cNvSpPr>
            <a:spLocks/>
          </p:cNvSpPr>
          <p:nvPr/>
        </p:nvSpPr>
        <p:spPr bwMode="auto">
          <a:xfrm>
            <a:off x="5159375" y="3355975"/>
            <a:ext cx="1223963" cy="141977"/>
          </a:xfrm>
          <a:custGeom>
            <a:avLst/>
            <a:gdLst>
              <a:gd name="G0" fmla="+- 21580 0 0"/>
              <a:gd name="G1" fmla="+- 21600 0 0"/>
              <a:gd name="G2" fmla="+- 21600 0 0"/>
              <a:gd name="T0" fmla="*/ 0 w 43180"/>
              <a:gd name="T1" fmla="*/ 20660 h 21600"/>
              <a:gd name="T2" fmla="*/ 43180 w 43180"/>
              <a:gd name="T3" fmla="*/ 21600 h 21600"/>
              <a:gd name="T4" fmla="*/ 21580 w 4318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80" h="21600" fill="none" extrusionOk="0">
                <a:moveTo>
                  <a:pt x="0" y="20660"/>
                </a:moveTo>
                <a:cubicBezTo>
                  <a:pt x="503" y="9107"/>
                  <a:pt x="10016" y="-1"/>
                  <a:pt x="21580" y="0"/>
                </a:cubicBezTo>
                <a:cubicBezTo>
                  <a:pt x="33509" y="0"/>
                  <a:pt x="43180" y="9670"/>
                  <a:pt x="43180" y="21600"/>
                </a:cubicBezTo>
              </a:path>
              <a:path w="43180" h="21600" stroke="0" extrusionOk="0">
                <a:moveTo>
                  <a:pt x="0" y="20660"/>
                </a:moveTo>
                <a:cubicBezTo>
                  <a:pt x="503" y="9107"/>
                  <a:pt x="10016" y="-1"/>
                  <a:pt x="21580" y="0"/>
                </a:cubicBezTo>
                <a:cubicBezTo>
                  <a:pt x="33509" y="0"/>
                  <a:pt x="43180" y="9670"/>
                  <a:pt x="43180" y="21600"/>
                </a:cubicBezTo>
                <a:lnTo>
                  <a:pt x="21580" y="21600"/>
                </a:lnTo>
                <a:close/>
              </a:path>
            </a:pathLst>
          </a:custGeom>
          <a:noFill/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333" name="Freeform 45"/>
          <p:cNvSpPr>
            <a:spLocks/>
          </p:cNvSpPr>
          <p:nvPr/>
        </p:nvSpPr>
        <p:spPr bwMode="auto">
          <a:xfrm>
            <a:off x="5557838" y="3495675"/>
            <a:ext cx="1169987" cy="3113088"/>
          </a:xfrm>
          <a:custGeom>
            <a:avLst/>
            <a:gdLst/>
            <a:ahLst/>
            <a:cxnLst>
              <a:cxn ang="0">
                <a:pos x="720" y="0"/>
              </a:cxn>
              <a:cxn ang="0">
                <a:pos x="672" y="208"/>
              </a:cxn>
              <a:cxn ang="0">
                <a:pos x="560" y="336"/>
              </a:cxn>
              <a:cxn ang="0">
                <a:pos x="624" y="448"/>
              </a:cxn>
              <a:cxn ang="0">
                <a:pos x="848" y="512"/>
              </a:cxn>
              <a:cxn ang="0">
                <a:pos x="944" y="592"/>
              </a:cxn>
              <a:cxn ang="0">
                <a:pos x="976" y="720"/>
              </a:cxn>
              <a:cxn ang="0">
                <a:pos x="1008" y="1360"/>
              </a:cxn>
              <a:cxn ang="0">
                <a:pos x="1008" y="2032"/>
              </a:cxn>
              <a:cxn ang="0">
                <a:pos x="912" y="2208"/>
              </a:cxn>
              <a:cxn ang="0">
                <a:pos x="656" y="2272"/>
              </a:cxn>
              <a:cxn ang="0">
                <a:pos x="0" y="2272"/>
              </a:cxn>
            </a:cxnLst>
            <a:rect l="0" t="0" r="r" b="b"/>
            <a:pathLst>
              <a:path w="1024" h="2283">
                <a:moveTo>
                  <a:pt x="720" y="0"/>
                </a:moveTo>
                <a:cubicBezTo>
                  <a:pt x="709" y="76"/>
                  <a:pt x="699" y="152"/>
                  <a:pt x="672" y="208"/>
                </a:cubicBezTo>
                <a:cubicBezTo>
                  <a:pt x="645" y="264"/>
                  <a:pt x="568" y="296"/>
                  <a:pt x="560" y="336"/>
                </a:cubicBezTo>
                <a:cubicBezTo>
                  <a:pt x="552" y="376"/>
                  <a:pt x="576" y="419"/>
                  <a:pt x="624" y="448"/>
                </a:cubicBezTo>
                <a:cubicBezTo>
                  <a:pt x="672" y="477"/>
                  <a:pt x="795" y="488"/>
                  <a:pt x="848" y="512"/>
                </a:cubicBezTo>
                <a:cubicBezTo>
                  <a:pt x="901" y="536"/>
                  <a:pt x="923" y="557"/>
                  <a:pt x="944" y="592"/>
                </a:cubicBezTo>
                <a:cubicBezTo>
                  <a:pt x="965" y="627"/>
                  <a:pt x="965" y="592"/>
                  <a:pt x="976" y="720"/>
                </a:cubicBezTo>
                <a:cubicBezTo>
                  <a:pt x="987" y="848"/>
                  <a:pt x="1003" y="1141"/>
                  <a:pt x="1008" y="1360"/>
                </a:cubicBezTo>
                <a:cubicBezTo>
                  <a:pt x="1013" y="1579"/>
                  <a:pt x="1024" y="1891"/>
                  <a:pt x="1008" y="2032"/>
                </a:cubicBezTo>
                <a:cubicBezTo>
                  <a:pt x="992" y="2173"/>
                  <a:pt x="971" y="2168"/>
                  <a:pt x="912" y="2208"/>
                </a:cubicBezTo>
                <a:cubicBezTo>
                  <a:pt x="853" y="2248"/>
                  <a:pt x="808" y="2261"/>
                  <a:pt x="656" y="2272"/>
                </a:cubicBezTo>
                <a:cubicBezTo>
                  <a:pt x="504" y="2283"/>
                  <a:pt x="137" y="2272"/>
                  <a:pt x="0" y="2272"/>
                </a:cubicBezTo>
              </a:path>
            </a:pathLst>
          </a:custGeom>
          <a:gradFill rotWithShape="1">
            <a:gsLst>
              <a:gs pos="0">
                <a:srgbClr val="D9FFFF">
                  <a:alpha val="47000"/>
                </a:srgbClr>
              </a:gs>
              <a:gs pos="50000">
                <a:schemeClr val="bg1">
                  <a:alpha val="53000"/>
                </a:schemeClr>
              </a:gs>
              <a:gs pos="100000">
                <a:srgbClr val="D9FFFF">
                  <a:alpha val="47000"/>
                </a:srgbClr>
              </a:gs>
            </a:gsLst>
            <a:lin ang="18900000" scaled="1"/>
          </a:gradFill>
          <a:ln w="952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334" name="Freeform 46"/>
          <p:cNvSpPr>
            <a:spLocks/>
          </p:cNvSpPr>
          <p:nvPr/>
        </p:nvSpPr>
        <p:spPr bwMode="auto">
          <a:xfrm>
            <a:off x="4886325" y="3497263"/>
            <a:ext cx="652463" cy="3105150"/>
          </a:xfrm>
          <a:custGeom>
            <a:avLst/>
            <a:gdLst/>
            <a:ahLst/>
            <a:cxnLst>
              <a:cxn ang="0">
                <a:pos x="240" y="0"/>
              </a:cxn>
              <a:cxn ang="0">
                <a:pos x="295" y="206"/>
              </a:cxn>
              <a:cxn ang="0">
                <a:pos x="412" y="330"/>
              </a:cxn>
              <a:cxn ang="0">
                <a:pos x="352" y="444"/>
              </a:cxn>
              <a:cxn ang="0">
                <a:pos x="131" y="517"/>
              </a:cxn>
              <a:cxn ang="0">
                <a:pos x="38" y="600"/>
              </a:cxn>
              <a:cxn ang="0">
                <a:pos x="11" y="729"/>
              </a:cxn>
              <a:cxn ang="0">
                <a:pos x="3" y="1370"/>
              </a:cxn>
              <a:cxn ang="0">
                <a:pos x="28" y="2042"/>
              </a:cxn>
              <a:cxn ang="0">
                <a:pos x="131" y="2214"/>
              </a:cxn>
              <a:cxn ang="0">
                <a:pos x="389" y="2268"/>
              </a:cxn>
              <a:cxn ang="0">
                <a:pos x="571" y="2270"/>
              </a:cxn>
            </a:cxnLst>
            <a:rect l="0" t="0" r="r" b="b"/>
            <a:pathLst>
              <a:path w="571" h="2277">
                <a:moveTo>
                  <a:pt x="240" y="0"/>
                </a:moveTo>
                <a:cubicBezTo>
                  <a:pt x="253" y="76"/>
                  <a:pt x="266" y="151"/>
                  <a:pt x="295" y="206"/>
                </a:cubicBezTo>
                <a:cubicBezTo>
                  <a:pt x="324" y="261"/>
                  <a:pt x="403" y="290"/>
                  <a:pt x="412" y="330"/>
                </a:cubicBezTo>
                <a:cubicBezTo>
                  <a:pt x="422" y="370"/>
                  <a:pt x="399" y="413"/>
                  <a:pt x="352" y="444"/>
                </a:cubicBezTo>
                <a:cubicBezTo>
                  <a:pt x="305" y="475"/>
                  <a:pt x="183" y="491"/>
                  <a:pt x="131" y="517"/>
                </a:cubicBezTo>
                <a:cubicBezTo>
                  <a:pt x="79" y="543"/>
                  <a:pt x="58" y="564"/>
                  <a:pt x="38" y="600"/>
                </a:cubicBezTo>
                <a:cubicBezTo>
                  <a:pt x="18" y="636"/>
                  <a:pt x="17" y="601"/>
                  <a:pt x="11" y="729"/>
                </a:cubicBezTo>
                <a:cubicBezTo>
                  <a:pt x="5" y="858"/>
                  <a:pt x="0" y="1151"/>
                  <a:pt x="3" y="1370"/>
                </a:cubicBezTo>
                <a:cubicBezTo>
                  <a:pt x="6" y="1589"/>
                  <a:pt x="7" y="1901"/>
                  <a:pt x="28" y="2042"/>
                </a:cubicBezTo>
                <a:cubicBezTo>
                  <a:pt x="50" y="2182"/>
                  <a:pt x="70" y="2176"/>
                  <a:pt x="131" y="2214"/>
                </a:cubicBezTo>
                <a:cubicBezTo>
                  <a:pt x="191" y="2252"/>
                  <a:pt x="316" y="2259"/>
                  <a:pt x="389" y="2268"/>
                </a:cubicBezTo>
                <a:cubicBezTo>
                  <a:pt x="462" y="2277"/>
                  <a:pt x="533" y="2270"/>
                  <a:pt x="571" y="2270"/>
                </a:cubicBezTo>
              </a:path>
            </a:pathLst>
          </a:custGeom>
          <a:gradFill rotWithShape="1">
            <a:gsLst>
              <a:gs pos="0">
                <a:srgbClr val="D9FFFF">
                  <a:alpha val="47000"/>
                </a:srgbClr>
              </a:gs>
              <a:gs pos="50000">
                <a:schemeClr val="bg1">
                  <a:alpha val="53000"/>
                </a:schemeClr>
              </a:gs>
              <a:gs pos="100000">
                <a:srgbClr val="D9FFFF">
                  <a:alpha val="47000"/>
                </a:srgbClr>
              </a:gs>
            </a:gsLst>
            <a:lin ang="18900000" scaled="1"/>
          </a:gradFill>
          <a:ln w="952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31" name="Group 47"/>
          <p:cNvGrpSpPr>
            <a:grpSpLocks/>
          </p:cNvGrpSpPr>
          <p:nvPr/>
        </p:nvGrpSpPr>
        <p:grpSpPr bwMode="auto">
          <a:xfrm>
            <a:off x="4892675" y="6059488"/>
            <a:ext cx="1828800" cy="542925"/>
            <a:chOff x="1791" y="3084"/>
            <a:chExt cx="1152" cy="342"/>
          </a:xfrm>
        </p:grpSpPr>
        <p:sp>
          <p:nvSpPr>
            <p:cNvPr id="12336" name="Freeform 48"/>
            <p:cNvSpPr>
              <a:spLocks/>
            </p:cNvSpPr>
            <p:nvPr/>
          </p:nvSpPr>
          <p:spPr bwMode="auto">
            <a:xfrm>
              <a:off x="1796" y="3084"/>
              <a:ext cx="1147" cy="342"/>
            </a:xfrm>
            <a:custGeom>
              <a:avLst/>
              <a:gdLst/>
              <a:ahLst/>
              <a:cxnLst>
                <a:cxn ang="0">
                  <a:pos x="78" y="279"/>
                </a:cxn>
                <a:cxn ang="0">
                  <a:pos x="271" y="333"/>
                </a:cxn>
                <a:cxn ang="0">
                  <a:pos x="516" y="334"/>
                </a:cxn>
                <a:cxn ang="0">
                  <a:pos x="865" y="330"/>
                </a:cxn>
                <a:cxn ang="0">
                  <a:pos x="991" y="318"/>
                </a:cxn>
                <a:cxn ang="0">
                  <a:pos x="1077" y="273"/>
                </a:cxn>
                <a:cxn ang="0">
                  <a:pos x="1119" y="228"/>
                </a:cxn>
                <a:cxn ang="0">
                  <a:pos x="1132" y="161"/>
                </a:cxn>
                <a:cxn ang="0">
                  <a:pos x="1138" y="38"/>
                </a:cxn>
                <a:cxn ang="0">
                  <a:pos x="1140" y="9"/>
                </a:cxn>
                <a:cxn ang="0">
                  <a:pos x="1094" y="1"/>
                </a:cxn>
                <a:cxn ang="0">
                  <a:pos x="927" y="11"/>
                </a:cxn>
                <a:cxn ang="0">
                  <a:pos x="704" y="8"/>
                </a:cxn>
                <a:cxn ang="0">
                  <a:pos x="269" y="8"/>
                </a:cxn>
                <a:cxn ang="0">
                  <a:pos x="52" y="5"/>
                </a:cxn>
                <a:cxn ang="0">
                  <a:pos x="8" y="3"/>
                </a:cxn>
                <a:cxn ang="0">
                  <a:pos x="8" y="27"/>
                </a:cxn>
                <a:cxn ang="0">
                  <a:pos x="9" y="81"/>
                </a:cxn>
                <a:cxn ang="0">
                  <a:pos x="30" y="221"/>
                </a:cxn>
                <a:cxn ang="0">
                  <a:pos x="78" y="279"/>
                </a:cxn>
              </a:cxnLst>
              <a:rect l="0" t="0" r="r" b="b"/>
              <a:pathLst>
                <a:path w="1147" h="342">
                  <a:moveTo>
                    <a:pt x="78" y="279"/>
                  </a:moveTo>
                  <a:cubicBezTo>
                    <a:pt x="120" y="317"/>
                    <a:pt x="198" y="324"/>
                    <a:pt x="271" y="333"/>
                  </a:cubicBezTo>
                  <a:cubicBezTo>
                    <a:pt x="344" y="342"/>
                    <a:pt x="417" y="334"/>
                    <a:pt x="516" y="334"/>
                  </a:cubicBezTo>
                  <a:cubicBezTo>
                    <a:pt x="615" y="334"/>
                    <a:pt x="786" y="333"/>
                    <a:pt x="865" y="330"/>
                  </a:cubicBezTo>
                  <a:cubicBezTo>
                    <a:pt x="944" y="327"/>
                    <a:pt x="956" y="327"/>
                    <a:pt x="991" y="318"/>
                  </a:cubicBezTo>
                  <a:cubicBezTo>
                    <a:pt x="1026" y="309"/>
                    <a:pt x="1056" y="288"/>
                    <a:pt x="1077" y="273"/>
                  </a:cubicBezTo>
                  <a:cubicBezTo>
                    <a:pt x="1098" y="258"/>
                    <a:pt x="1110" y="247"/>
                    <a:pt x="1119" y="228"/>
                  </a:cubicBezTo>
                  <a:cubicBezTo>
                    <a:pt x="1128" y="209"/>
                    <a:pt x="1129" y="193"/>
                    <a:pt x="1132" y="161"/>
                  </a:cubicBezTo>
                  <a:cubicBezTo>
                    <a:pt x="1135" y="129"/>
                    <a:pt x="1137" y="63"/>
                    <a:pt x="1138" y="38"/>
                  </a:cubicBezTo>
                  <a:cubicBezTo>
                    <a:pt x="1139" y="13"/>
                    <a:pt x="1147" y="15"/>
                    <a:pt x="1140" y="9"/>
                  </a:cubicBezTo>
                  <a:cubicBezTo>
                    <a:pt x="1133" y="3"/>
                    <a:pt x="1129" y="1"/>
                    <a:pt x="1094" y="1"/>
                  </a:cubicBezTo>
                  <a:cubicBezTo>
                    <a:pt x="1059" y="1"/>
                    <a:pt x="991" y="10"/>
                    <a:pt x="927" y="11"/>
                  </a:cubicBezTo>
                  <a:cubicBezTo>
                    <a:pt x="863" y="12"/>
                    <a:pt x="814" y="8"/>
                    <a:pt x="704" y="8"/>
                  </a:cubicBezTo>
                  <a:cubicBezTo>
                    <a:pt x="594" y="8"/>
                    <a:pt x="377" y="8"/>
                    <a:pt x="269" y="8"/>
                  </a:cubicBezTo>
                  <a:cubicBezTo>
                    <a:pt x="160" y="8"/>
                    <a:pt x="95" y="6"/>
                    <a:pt x="52" y="5"/>
                  </a:cubicBezTo>
                  <a:cubicBezTo>
                    <a:pt x="9" y="4"/>
                    <a:pt x="15" y="0"/>
                    <a:pt x="8" y="3"/>
                  </a:cubicBezTo>
                  <a:cubicBezTo>
                    <a:pt x="0" y="7"/>
                    <a:pt x="8" y="14"/>
                    <a:pt x="8" y="27"/>
                  </a:cubicBezTo>
                  <a:cubicBezTo>
                    <a:pt x="8" y="40"/>
                    <a:pt x="5" y="49"/>
                    <a:pt x="9" y="81"/>
                  </a:cubicBezTo>
                  <a:cubicBezTo>
                    <a:pt x="13" y="113"/>
                    <a:pt x="18" y="188"/>
                    <a:pt x="30" y="221"/>
                  </a:cubicBezTo>
                  <a:cubicBezTo>
                    <a:pt x="42" y="254"/>
                    <a:pt x="68" y="267"/>
                    <a:pt x="78" y="279"/>
                  </a:cubicBezTo>
                  <a:close/>
                </a:path>
              </a:pathLst>
            </a:custGeom>
            <a:gradFill rotWithShape="1">
              <a:gsLst>
                <a:gs pos="0">
                  <a:srgbClr val="09BFFF">
                    <a:alpha val="75999"/>
                  </a:srgbClr>
                </a:gs>
                <a:gs pos="50000">
                  <a:srgbClr val="E1FFFF">
                    <a:alpha val="17999"/>
                  </a:srgbClr>
                </a:gs>
                <a:gs pos="100000">
                  <a:srgbClr val="09BFFF">
                    <a:alpha val="75999"/>
                  </a:srgbClr>
                </a:gs>
              </a:gsLst>
              <a:lin ang="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2337" name="Freeform 49"/>
            <p:cNvSpPr>
              <a:spLocks/>
            </p:cNvSpPr>
            <p:nvPr/>
          </p:nvSpPr>
          <p:spPr bwMode="auto">
            <a:xfrm>
              <a:off x="1791" y="3085"/>
              <a:ext cx="1142" cy="16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79" y="16"/>
                </a:cxn>
                <a:cxn ang="0">
                  <a:pos x="747" y="0"/>
                </a:cxn>
              </a:cxnLst>
              <a:rect l="0" t="0" r="r" b="b"/>
              <a:pathLst>
                <a:path w="747" h="16">
                  <a:moveTo>
                    <a:pt x="0" y="3"/>
                  </a:moveTo>
                  <a:cubicBezTo>
                    <a:pt x="63" y="5"/>
                    <a:pt x="255" y="16"/>
                    <a:pt x="379" y="16"/>
                  </a:cubicBezTo>
                  <a:cubicBezTo>
                    <a:pt x="503" y="16"/>
                    <a:pt x="670" y="3"/>
                    <a:pt x="747" y="0"/>
                  </a:cubicBezTo>
                </a:path>
              </a:pathLst>
            </a:custGeom>
            <a:gradFill rotWithShape="1">
              <a:gsLst>
                <a:gs pos="0">
                  <a:srgbClr val="66FFFF">
                    <a:alpha val="75999"/>
                  </a:srgbClr>
                </a:gs>
                <a:gs pos="50000">
                  <a:srgbClr val="E1FFFF">
                    <a:alpha val="69000"/>
                  </a:srgbClr>
                </a:gs>
                <a:gs pos="100000">
                  <a:srgbClr val="66FFFF">
                    <a:alpha val="75999"/>
                  </a:srgbClr>
                </a:gs>
              </a:gsLst>
              <a:lin ang="0" scaled="1"/>
            </a:gradFill>
            <a:ln w="9525" cap="flat">
              <a:solidFill>
                <a:srgbClr val="0099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2321" name="Group 50"/>
          <p:cNvGrpSpPr>
            <a:grpSpLocks/>
          </p:cNvGrpSpPr>
          <p:nvPr/>
        </p:nvGrpSpPr>
        <p:grpSpPr bwMode="auto">
          <a:xfrm>
            <a:off x="4873625" y="3914775"/>
            <a:ext cx="1881188" cy="614363"/>
            <a:chOff x="1779" y="1733"/>
            <a:chExt cx="1185" cy="387"/>
          </a:xfrm>
        </p:grpSpPr>
        <p:sp>
          <p:nvSpPr>
            <p:cNvPr id="12339" name="Freeform 51"/>
            <p:cNvSpPr>
              <a:spLocks/>
            </p:cNvSpPr>
            <p:nvPr/>
          </p:nvSpPr>
          <p:spPr bwMode="auto">
            <a:xfrm>
              <a:off x="1779" y="1733"/>
              <a:ext cx="1185" cy="387"/>
            </a:xfrm>
            <a:custGeom>
              <a:avLst/>
              <a:gdLst/>
              <a:ahLst/>
              <a:cxnLst>
                <a:cxn ang="0">
                  <a:pos x="212" y="378"/>
                </a:cxn>
                <a:cxn ang="0">
                  <a:pos x="413" y="387"/>
                </a:cxn>
                <a:cxn ang="0">
                  <a:pos x="1067" y="379"/>
                </a:cxn>
                <a:cxn ang="0">
                  <a:pos x="1121" y="373"/>
                </a:cxn>
                <a:cxn ang="0">
                  <a:pos x="1130" y="364"/>
                </a:cxn>
                <a:cxn ang="0">
                  <a:pos x="1122" y="289"/>
                </a:cxn>
                <a:cxn ang="0">
                  <a:pos x="1099" y="226"/>
                </a:cxn>
                <a:cxn ang="0">
                  <a:pos x="1046" y="184"/>
                </a:cxn>
                <a:cxn ang="0">
                  <a:pos x="978" y="159"/>
                </a:cxn>
                <a:cxn ang="0">
                  <a:pos x="911" y="141"/>
                </a:cxn>
                <a:cxn ang="0">
                  <a:pos x="850" y="100"/>
                </a:cxn>
                <a:cxn ang="0">
                  <a:pos x="827" y="49"/>
                </a:cxn>
                <a:cxn ang="0">
                  <a:pos x="824" y="23"/>
                </a:cxn>
                <a:cxn ang="0">
                  <a:pos x="832" y="7"/>
                </a:cxn>
                <a:cxn ang="0">
                  <a:pos x="714" y="28"/>
                </a:cxn>
                <a:cxn ang="0">
                  <a:pos x="531" y="28"/>
                </a:cxn>
                <a:cxn ang="0">
                  <a:pos x="311" y="2"/>
                </a:cxn>
                <a:cxn ang="0">
                  <a:pos x="311" y="21"/>
                </a:cxn>
                <a:cxn ang="0">
                  <a:pos x="300" y="82"/>
                </a:cxn>
                <a:cxn ang="0">
                  <a:pos x="273" y="115"/>
                </a:cxn>
                <a:cxn ang="0">
                  <a:pos x="207" y="148"/>
                </a:cxn>
                <a:cxn ang="0">
                  <a:pos x="86" y="196"/>
                </a:cxn>
                <a:cxn ang="0">
                  <a:pos x="29" y="279"/>
                </a:cxn>
                <a:cxn ang="0">
                  <a:pos x="21" y="369"/>
                </a:cxn>
                <a:cxn ang="0">
                  <a:pos x="32" y="372"/>
                </a:cxn>
                <a:cxn ang="0">
                  <a:pos x="212" y="378"/>
                </a:cxn>
              </a:cxnLst>
              <a:rect l="0" t="0" r="r" b="b"/>
              <a:pathLst>
                <a:path w="1185" h="387">
                  <a:moveTo>
                    <a:pt x="212" y="378"/>
                  </a:moveTo>
                  <a:cubicBezTo>
                    <a:pt x="275" y="380"/>
                    <a:pt x="271" y="387"/>
                    <a:pt x="413" y="387"/>
                  </a:cubicBezTo>
                  <a:cubicBezTo>
                    <a:pt x="555" y="387"/>
                    <a:pt x="949" y="381"/>
                    <a:pt x="1067" y="379"/>
                  </a:cubicBezTo>
                  <a:cubicBezTo>
                    <a:pt x="1185" y="377"/>
                    <a:pt x="1111" y="375"/>
                    <a:pt x="1121" y="373"/>
                  </a:cubicBezTo>
                  <a:cubicBezTo>
                    <a:pt x="1131" y="371"/>
                    <a:pt x="1130" y="378"/>
                    <a:pt x="1130" y="364"/>
                  </a:cubicBezTo>
                  <a:cubicBezTo>
                    <a:pt x="1130" y="350"/>
                    <a:pt x="1127" y="312"/>
                    <a:pt x="1122" y="289"/>
                  </a:cubicBezTo>
                  <a:cubicBezTo>
                    <a:pt x="1117" y="266"/>
                    <a:pt x="1112" y="243"/>
                    <a:pt x="1099" y="226"/>
                  </a:cubicBezTo>
                  <a:cubicBezTo>
                    <a:pt x="1086" y="209"/>
                    <a:pt x="1066" y="195"/>
                    <a:pt x="1046" y="184"/>
                  </a:cubicBezTo>
                  <a:cubicBezTo>
                    <a:pt x="1026" y="173"/>
                    <a:pt x="1000" y="166"/>
                    <a:pt x="978" y="159"/>
                  </a:cubicBezTo>
                  <a:cubicBezTo>
                    <a:pt x="956" y="152"/>
                    <a:pt x="932" y="151"/>
                    <a:pt x="911" y="141"/>
                  </a:cubicBezTo>
                  <a:cubicBezTo>
                    <a:pt x="890" y="131"/>
                    <a:pt x="864" y="115"/>
                    <a:pt x="850" y="100"/>
                  </a:cubicBezTo>
                  <a:cubicBezTo>
                    <a:pt x="836" y="85"/>
                    <a:pt x="832" y="61"/>
                    <a:pt x="827" y="49"/>
                  </a:cubicBezTo>
                  <a:cubicBezTo>
                    <a:pt x="823" y="37"/>
                    <a:pt x="823" y="30"/>
                    <a:pt x="824" y="23"/>
                  </a:cubicBezTo>
                  <a:cubicBezTo>
                    <a:pt x="826" y="16"/>
                    <a:pt x="850" y="5"/>
                    <a:pt x="832" y="7"/>
                  </a:cubicBezTo>
                  <a:cubicBezTo>
                    <a:pt x="814" y="9"/>
                    <a:pt x="765" y="25"/>
                    <a:pt x="714" y="28"/>
                  </a:cubicBezTo>
                  <a:cubicBezTo>
                    <a:pt x="664" y="32"/>
                    <a:pt x="598" y="33"/>
                    <a:pt x="531" y="28"/>
                  </a:cubicBezTo>
                  <a:cubicBezTo>
                    <a:pt x="464" y="23"/>
                    <a:pt x="348" y="4"/>
                    <a:pt x="311" y="2"/>
                  </a:cubicBezTo>
                  <a:cubicBezTo>
                    <a:pt x="274" y="0"/>
                    <a:pt x="313" y="8"/>
                    <a:pt x="311" y="21"/>
                  </a:cubicBezTo>
                  <a:cubicBezTo>
                    <a:pt x="309" y="34"/>
                    <a:pt x="306" y="66"/>
                    <a:pt x="300" y="82"/>
                  </a:cubicBezTo>
                  <a:cubicBezTo>
                    <a:pt x="294" y="98"/>
                    <a:pt x="288" y="104"/>
                    <a:pt x="273" y="115"/>
                  </a:cubicBezTo>
                  <a:cubicBezTo>
                    <a:pt x="258" y="126"/>
                    <a:pt x="238" y="135"/>
                    <a:pt x="207" y="148"/>
                  </a:cubicBezTo>
                  <a:cubicBezTo>
                    <a:pt x="176" y="161"/>
                    <a:pt x="116" y="174"/>
                    <a:pt x="86" y="196"/>
                  </a:cubicBezTo>
                  <a:cubicBezTo>
                    <a:pt x="56" y="218"/>
                    <a:pt x="40" y="250"/>
                    <a:pt x="29" y="279"/>
                  </a:cubicBezTo>
                  <a:cubicBezTo>
                    <a:pt x="18" y="308"/>
                    <a:pt x="21" y="354"/>
                    <a:pt x="21" y="369"/>
                  </a:cubicBezTo>
                  <a:cubicBezTo>
                    <a:pt x="21" y="384"/>
                    <a:pt x="0" y="371"/>
                    <a:pt x="32" y="372"/>
                  </a:cubicBezTo>
                  <a:cubicBezTo>
                    <a:pt x="64" y="373"/>
                    <a:pt x="149" y="376"/>
                    <a:pt x="212" y="378"/>
                  </a:cubicBezTo>
                  <a:close/>
                </a:path>
              </a:pathLst>
            </a:custGeom>
            <a:gradFill rotWithShape="1">
              <a:gsLst>
                <a:gs pos="0">
                  <a:srgbClr val="09BFFF">
                    <a:alpha val="75999"/>
                  </a:srgbClr>
                </a:gs>
                <a:gs pos="50000">
                  <a:srgbClr val="E1FFFF">
                    <a:alpha val="38000"/>
                  </a:srgbClr>
                </a:gs>
                <a:gs pos="100000">
                  <a:srgbClr val="09BFFF">
                    <a:alpha val="75999"/>
                  </a:srgbClr>
                </a:gs>
              </a:gsLst>
              <a:lin ang="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2340" name="Freeform 52"/>
            <p:cNvSpPr>
              <a:spLocks/>
            </p:cNvSpPr>
            <p:nvPr/>
          </p:nvSpPr>
          <p:spPr bwMode="auto">
            <a:xfrm>
              <a:off x="2078" y="1737"/>
              <a:ext cx="537" cy="3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2" y="30"/>
                </a:cxn>
                <a:cxn ang="0">
                  <a:pos x="418" y="30"/>
                </a:cxn>
                <a:cxn ang="0">
                  <a:pos x="537" y="6"/>
                </a:cxn>
              </a:cxnLst>
              <a:rect l="0" t="0" r="r" b="b"/>
              <a:pathLst>
                <a:path w="537" h="35">
                  <a:moveTo>
                    <a:pt x="0" y="0"/>
                  </a:moveTo>
                  <a:cubicBezTo>
                    <a:pt x="32" y="5"/>
                    <a:pt x="122" y="25"/>
                    <a:pt x="192" y="30"/>
                  </a:cubicBezTo>
                  <a:cubicBezTo>
                    <a:pt x="262" y="35"/>
                    <a:pt x="360" y="34"/>
                    <a:pt x="418" y="30"/>
                  </a:cubicBezTo>
                  <a:cubicBezTo>
                    <a:pt x="476" y="26"/>
                    <a:pt x="512" y="11"/>
                    <a:pt x="537" y="6"/>
                  </a:cubicBezTo>
                </a:path>
              </a:pathLst>
            </a:custGeom>
            <a:noFill/>
            <a:ln w="9525" cap="flat">
              <a:solidFill>
                <a:srgbClr val="66CC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2324" name="Group 53"/>
          <p:cNvGrpSpPr>
            <a:grpSpLocks/>
          </p:cNvGrpSpPr>
          <p:nvPr/>
        </p:nvGrpSpPr>
        <p:grpSpPr bwMode="auto">
          <a:xfrm>
            <a:off x="4883150" y="5024438"/>
            <a:ext cx="1831975" cy="549275"/>
            <a:chOff x="1780" y="2425"/>
            <a:chExt cx="1154" cy="346"/>
          </a:xfrm>
        </p:grpSpPr>
        <p:sp>
          <p:nvSpPr>
            <p:cNvPr id="12342" name="Freeform 54"/>
            <p:cNvSpPr>
              <a:spLocks/>
            </p:cNvSpPr>
            <p:nvPr/>
          </p:nvSpPr>
          <p:spPr bwMode="auto">
            <a:xfrm>
              <a:off x="1780" y="2425"/>
              <a:ext cx="1154" cy="346"/>
            </a:xfrm>
            <a:custGeom>
              <a:avLst/>
              <a:gdLst/>
              <a:ahLst/>
              <a:cxnLst>
                <a:cxn ang="0">
                  <a:pos x="25" y="317"/>
                </a:cxn>
                <a:cxn ang="0">
                  <a:pos x="166" y="331"/>
                </a:cxn>
                <a:cxn ang="0">
                  <a:pos x="551" y="337"/>
                </a:cxn>
                <a:cxn ang="0">
                  <a:pos x="923" y="332"/>
                </a:cxn>
                <a:cxn ang="0">
                  <a:pos x="1114" y="328"/>
                </a:cxn>
                <a:cxn ang="0">
                  <a:pos x="1148" y="327"/>
                </a:cxn>
                <a:cxn ang="0">
                  <a:pos x="1152" y="299"/>
                </a:cxn>
                <a:cxn ang="0">
                  <a:pos x="1147" y="47"/>
                </a:cxn>
                <a:cxn ang="0">
                  <a:pos x="1144" y="16"/>
                </a:cxn>
                <a:cxn ang="0">
                  <a:pos x="1128" y="11"/>
                </a:cxn>
                <a:cxn ang="0">
                  <a:pos x="1109" y="13"/>
                </a:cxn>
                <a:cxn ang="0">
                  <a:pos x="1061" y="17"/>
                </a:cxn>
                <a:cxn ang="0">
                  <a:pos x="712" y="26"/>
                </a:cxn>
                <a:cxn ang="0">
                  <a:pos x="254" y="17"/>
                </a:cxn>
                <a:cxn ang="0">
                  <a:pos x="40" y="10"/>
                </a:cxn>
                <a:cxn ang="0">
                  <a:pos x="16" y="19"/>
                </a:cxn>
                <a:cxn ang="0">
                  <a:pos x="14" y="29"/>
                </a:cxn>
                <a:cxn ang="0">
                  <a:pos x="14" y="56"/>
                </a:cxn>
                <a:cxn ang="0">
                  <a:pos x="13" y="151"/>
                </a:cxn>
                <a:cxn ang="0">
                  <a:pos x="17" y="274"/>
                </a:cxn>
                <a:cxn ang="0">
                  <a:pos x="16" y="319"/>
                </a:cxn>
                <a:cxn ang="0">
                  <a:pos x="25" y="317"/>
                </a:cxn>
              </a:cxnLst>
              <a:rect l="0" t="0" r="r" b="b"/>
              <a:pathLst>
                <a:path w="1154" h="346">
                  <a:moveTo>
                    <a:pt x="25" y="317"/>
                  </a:moveTo>
                  <a:cubicBezTo>
                    <a:pt x="49" y="322"/>
                    <a:pt x="78" y="328"/>
                    <a:pt x="166" y="331"/>
                  </a:cubicBezTo>
                  <a:cubicBezTo>
                    <a:pt x="254" y="334"/>
                    <a:pt x="425" y="337"/>
                    <a:pt x="551" y="337"/>
                  </a:cubicBezTo>
                  <a:cubicBezTo>
                    <a:pt x="677" y="337"/>
                    <a:pt x="829" y="333"/>
                    <a:pt x="923" y="332"/>
                  </a:cubicBezTo>
                  <a:cubicBezTo>
                    <a:pt x="1017" y="331"/>
                    <a:pt x="1077" y="329"/>
                    <a:pt x="1114" y="328"/>
                  </a:cubicBezTo>
                  <a:cubicBezTo>
                    <a:pt x="1151" y="327"/>
                    <a:pt x="1142" y="332"/>
                    <a:pt x="1148" y="327"/>
                  </a:cubicBezTo>
                  <a:cubicBezTo>
                    <a:pt x="1154" y="322"/>
                    <a:pt x="1152" y="346"/>
                    <a:pt x="1152" y="299"/>
                  </a:cubicBezTo>
                  <a:cubicBezTo>
                    <a:pt x="1152" y="252"/>
                    <a:pt x="1148" y="94"/>
                    <a:pt x="1147" y="47"/>
                  </a:cubicBezTo>
                  <a:cubicBezTo>
                    <a:pt x="1146" y="0"/>
                    <a:pt x="1147" y="22"/>
                    <a:pt x="1144" y="16"/>
                  </a:cubicBezTo>
                  <a:cubicBezTo>
                    <a:pt x="1141" y="10"/>
                    <a:pt x="1134" y="11"/>
                    <a:pt x="1128" y="11"/>
                  </a:cubicBezTo>
                  <a:cubicBezTo>
                    <a:pt x="1122" y="11"/>
                    <a:pt x="1120" y="12"/>
                    <a:pt x="1109" y="13"/>
                  </a:cubicBezTo>
                  <a:cubicBezTo>
                    <a:pt x="1098" y="14"/>
                    <a:pt x="1127" y="15"/>
                    <a:pt x="1061" y="17"/>
                  </a:cubicBezTo>
                  <a:cubicBezTo>
                    <a:pt x="995" y="19"/>
                    <a:pt x="846" y="26"/>
                    <a:pt x="712" y="26"/>
                  </a:cubicBezTo>
                  <a:cubicBezTo>
                    <a:pt x="578" y="26"/>
                    <a:pt x="366" y="20"/>
                    <a:pt x="254" y="17"/>
                  </a:cubicBezTo>
                  <a:cubicBezTo>
                    <a:pt x="142" y="14"/>
                    <a:pt x="80" y="10"/>
                    <a:pt x="40" y="10"/>
                  </a:cubicBezTo>
                  <a:cubicBezTo>
                    <a:pt x="0" y="10"/>
                    <a:pt x="20" y="16"/>
                    <a:pt x="16" y="19"/>
                  </a:cubicBezTo>
                  <a:cubicBezTo>
                    <a:pt x="12" y="22"/>
                    <a:pt x="14" y="23"/>
                    <a:pt x="14" y="29"/>
                  </a:cubicBezTo>
                  <a:cubicBezTo>
                    <a:pt x="14" y="35"/>
                    <a:pt x="14" y="36"/>
                    <a:pt x="14" y="56"/>
                  </a:cubicBezTo>
                  <a:cubicBezTo>
                    <a:pt x="14" y="76"/>
                    <a:pt x="12" y="115"/>
                    <a:pt x="13" y="151"/>
                  </a:cubicBezTo>
                  <a:cubicBezTo>
                    <a:pt x="14" y="187"/>
                    <a:pt x="16" y="246"/>
                    <a:pt x="17" y="274"/>
                  </a:cubicBezTo>
                  <a:cubicBezTo>
                    <a:pt x="18" y="302"/>
                    <a:pt x="15" y="312"/>
                    <a:pt x="16" y="319"/>
                  </a:cubicBezTo>
                  <a:cubicBezTo>
                    <a:pt x="17" y="326"/>
                    <a:pt x="23" y="317"/>
                    <a:pt x="25" y="317"/>
                  </a:cubicBezTo>
                  <a:close/>
                </a:path>
              </a:pathLst>
            </a:custGeom>
            <a:gradFill rotWithShape="1">
              <a:gsLst>
                <a:gs pos="0">
                  <a:srgbClr val="09BFFF">
                    <a:alpha val="75999"/>
                  </a:srgbClr>
                </a:gs>
                <a:gs pos="50000">
                  <a:srgbClr val="E1FFFF">
                    <a:alpha val="23000"/>
                  </a:srgbClr>
                </a:gs>
                <a:gs pos="100000">
                  <a:srgbClr val="09BFFF">
                    <a:alpha val="75999"/>
                  </a:srgbClr>
                </a:gs>
              </a:gsLst>
              <a:lin ang="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2343" name="Freeform 55"/>
            <p:cNvSpPr>
              <a:spLocks/>
            </p:cNvSpPr>
            <p:nvPr/>
          </p:nvSpPr>
          <p:spPr bwMode="auto">
            <a:xfrm>
              <a:off x="1795" y="2434"/>
              <a:ext cx="1131" cy="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70" y="16"/>
                </a:cxn>
                <a:cxn ang="0">
                  <a:pos x="740" y="2"/>
                </a:cxn>
              </a:cxnLst>
              <a:rect l="0" t="0" r="r" b="b"/>
              <a:pathLst>
                <a:path w="740" h="16">
                  <a:moveTo>
                    <a:pt x="0" y="0"/>
                  </a:moveTo>
                  <a:cubicBezTo>
                    <a:pt x="62" y="2"/>
                    <a:pt x="247" y="16"/>
                    <a:pt x="370" y="16"/>
                  </a:cubicBezTo>
                  <a:cubicBezTo>
                    <a:pt x="493" y="16"/>
                    <a:pt x="663" y="5"/>
                    <a:pt x="740" y="2"/>
                  </a:cubicBezTo>
                </a:path>
              </a:pathLst>
            </a:custGeom>
            <a:gradFill rotWithShape="1">
              <a:gsLst>
                <a:gs pos="0">
                  <a:srgbClr val="66FFFF">
                    <a:alpha val="75999"/>
                  </a:srgbClr>
                </a:gs>
                <a:gs pos="50000">
                  <a:srgbClr val="E1FFFF">
                    <a:alpha val="69000"/>
                  </a:srgbClr>
                </a:gs>
                <a:gs pos="100000">
                  <a:srgbClr val="66FFFF">
                    <a:alpha val="75999"/>
                  </a:srgbClr>
                </a:gs>
              </a:gsLst>
              <a:lin ang="0" scaled="1"/>
            </a:gradFill>
            <a:ln w="9525" cap="flat">
              <a:solidFill>
                <a:srgbClr val="0099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2327" name="Group 56"/>
          <p:cNvGrpSpPr>
            <a:grpSpLocks/>
          </p:cNvGrpSpPr>
          <p:nvPr/>
        </p:nvGrpSpPr>
        <p:grpSpPr bwMode="auto">
          <a:xfrm>
            <a:off x="4876800" y="4495800"/>
            <a:ext cx="1860550" cy="552450"/>
            <a:chOff x="1781" y="2099"/>
            <a:chExt cx="1172" cy="348"/>
          </a:xfrm>
        </p:grpSpPr>
        <p:sp>
          <p:nvSpPr>
            <p:cNvPr id="12345" name="Freeform 57"/>
            <p:cNvSpPr>
              <a:spLocks/>
            </p:cNvSpPr>
            <p:nvPr/>
          </p:nvSpPr>
          <p:spPr bwMode="auto">
            <a:xfrm>
              <a:off x="1781" y="2099"/>
              <a:ext cx="1172" cy="348"/>
            </a:xfrm>
            <a:custGeom>
              <a:avLst/>
              <a:gdLst/>
              <a:ahLst/>
              <a:cxnLst>
                <a:cxn ang="0">
                  <a:pos x="13" y="330"/>
                </a:cxn>
                <a:cxn ang="0">
                  <a:pos x="63" y="334"/>
                </a:cxn>
                <a:cxn ang="0">
                  <a:pos x="180" y="339"/>
                </a:cxn>
                <a:cxn ang="0">
                  <a:pos x="346" y="339"/>
                </a:cxn>
                <a:cxn ang="0">
                  <a:pos x="553" y="348"/>
                </a:cxn>
                <a:cxn ang="0">
                  <a:pos x="924" y="340"/>
                </a:cxn>
                <a:cxn ang="0">
                  <a:pos x="1135" y="339"/>
                </a:cxn>
                <a:cxn ang="0">
                  <a:pos x="1147" y="339"/>
                </a:cxn>
                <a:cxn ang="0">
                  <a:pos x="1147" y="310"/>
                </a:cxn>
                <a:cxn ang="0">
                  <a:pos x="1143" y="250"/>
                </a:cxn>
                <a:cxn ang="0">
                  <a:pos x="1134" y="43"/>
                </a:cxn>
                <a:cxn ang="0">
                  <a:pos x="1129" y="7"/>
                </a:cxn>
                <a:cxn ang="0">
                  <a:pos x="1112" y="0"/>
                </a:cxn>
                <a:cxn ang="0">
                  <a:pos x="1069" y="4"/>
                </a:cxn>
                <a:cxn ang="0">
                  <a:pos x="718" y="7"/>
                </a:cxn>
                <a:cxn ang="0">
                  <a:pos x="287" y="7"/>
                </a:cxn>
                <a:cxn ang="0">
                  <a:pos x="44" y="9"/>
                </a:cxn>
                <a:cxn ang="0">
                  <a:pos x="17" y="15"/>
                </a:cxn>
                <a:cxn ang="0">
                  <a:pos x="15" y="25"/>
                </a:cxn>
                <a:cxn ang="0">
                  <a:pos x="17" y="41"/>
                </a:cxn>
                <a:cxn ang="0">
                  <a:pos x="12" y="146"/>
                </a:cxn>
                <a:cxn ang="0">
                  <a:pos x="13" y="276"/>
                </a:cxn>
                <a:cxn ang="0">
                  <a:pos x="13" y="313"/>
                </a:cxn>
                <a:cxn ang="0">
                  <a:pos x="13" y="330"/>
                </a:cxn>
              </a:cxnLst>
              <a:rect l="0" t="0" r="r" b="b"/>
              <a:pathLst>
                <a:path w="1172" h="348">
                  <a:moveTo>
                    <a:pt x="13" y="330"/>
                  </a:moveTo>
                  <a:cubicBezTo>
                    <a:pt x="21" y="333"/>
                    <a:pt x="35" y="333"/>
                    <a:pt x="63" y="334"/>
                  </a:cubicBezTo>
                  <a:cubicBezTo>
                    <a:pt x="91" y="335"/>
                    <a:pt x="133" y="338"/>
                    <a:pt x="180" y="339"/>
                  </a:cubicBezTo>
                  <a:cubicBezTo>
                    <a:pt x="227" y="340"/>
                    <a:pt x="284" y="338"/>
                    <a:pt x="346" y="339"/>
                  </a:cubicBezTo>
                  <a:cubicBezTo>
                    <a:pt x="408" y="340"/>
                    <a:pt x="457" y="348"/>
                    <a:pt x="553" y="348"/>
                  </a:cubicBezTo>
                  <a:cubicBezTo>
                    <a:pt x="649" y="348"/>
                    <a:pt x="827" y="341"/>
                    <a:pt x="924" y="340"/>
                  </a:cubicBezTo>
                  <a:cubicBezTo>
                    <a:pt x="1021" y="339"/>
                    <a:pt x="1098" y="339"/>
                    <a:pt x="1135" y="339"/>
                  </a:cubicBezTo>
                  <a:cubicBezTo>
                    <a:pt x="1172" y="339"/>
                    <a:pt x="1145" y="344"/>
                    <a:pt x="1147" y="339"/>
                  </a:cubicBezTo>
                  <a:cubicBezTo>
                    <a:pt x="1149" y="334"/>
                    <a:pt x="1148" y="325"/>
                    <a:pt x="1147" y="310"/>
                  </a:cubicBezTo>
                  <a:cubicBezTo>
                    <a:pt x="1146" y="295"/>
                    <a:pt x="1145" y="294"/>
                    <a:pt x="1143" y="250"/>
                  </a:cubicBezTo>
                  <a:cubicBezTo>
                    <a:pt x="1141" y="206"/>
                    <a:pt x="1136" y="83"/>
                    <a:pt x="1134" y="43"/>
                  </a:cubicBezTo>
                  <a:cubicBezTo>
                    <a:pt x="1132" y="3"/>
                    <a:pt x="1133" y="14"/>
                    <a:pt x="1129" y="7"/>
                  </a:cubicBezTo>
                  <a:cubicBezTo>
                    <a:pt x="1125" y="0"/>
                    <a:pt x="1121" y="0"/>
                    <a:pt x="1112" y="0"/>
                  </a:cubicBezTo>
                  <a:cubicBezTo>
                    <a:pt x="1103" y="0"/>
                    <a:pt x="1135" y="3"/>
                    <a:pt x="1069" y="4"/>
                  </a:cubicBezTo>
                  <a:cubicBezTo>
                    <a:pt x="1004" y="5"/>
                    <a:pt x="848" y="7"/>
                    <a:pt x="718" y="7"/>
                  </a:cubicBezTo>
                  <a:cubicBezTo>
                    <a:pt x="588" y="7"/>
                    <a:pt x="399" y="7"/>
                    <a:pt x="287" y="7"/>
                  </a:cubicBezTo>
                  <a:cubicBezTo>
                    <a:pt x="176" y="7"/>
                    <a:pt x="89" y="8"/>
                    <a:pt x="44" y="9"/>
                  </a:cubicBezTo>
                  <a:cubicBezTo>
                    <a:pt x="0" y="10"/>
                    <a:pt x="21" y="12"/>
                    <a:pt x="17" y="15"/>
                  </a:cubicBezTo>
                  <a:cubicBezTo>
                    <a:pt x="12" y="17"/>
                    <a:pt x="15" y="21"/>
                    <a:pt x="15" y="25"/>
                  </a:cubicBezTo>
                  <a:cubicBezTo>
                    <a:pt x="15" y="30"/>
                    <a:pt x="17" y="21"/>
                    <a:pt x="17" y="41"/>
                  </a:cubicBezTo>
                  <a:cubicBezTo>
                    <a:pt x="17" y="62"/>
                    <a:pt x="13" y="107"/>
                    <a:pt x="12" y="146"/>
                  </a:cubicBezTo>
                  <a:cubicBezTo>
                    <a:pt x="11" y="185"/>
                    <a:pt x="13" y="248"/>
                    <a:pt x="13" y="276"/>
                  </a:cubicBezTo>
                  <a:cubicBezTo>
                    <a:pt x="13" y="304"/>
                    <a:pt x="13" y="304"/>
                    <a:pt x="13" y="313"/>
                  </a:cubicBezTo>
                  <a:cubicBezTo>
                    <a:pt x="13" y="322"/>
                    <a:pt x="7" y="327"/>
                    <a:pt x="13" y="330"/>
                  </a:cubicBezTo>
                  <a:close/>
                </a:path>
              </a:pathLst>
            </a:custGeom>
            <a:gradFill rotWithShape="1">
              <a:gsLst>
                <a:gs pos="0">
                  <a:srgbClr val="09BFFF">
                    <a:alpha val="75999"/>
                  </a:srgbClr>
                </a:gs>
                <a:gs pos="50000">
                  <a:srgbClr val="E1FFFF">
                    <a:alpha val="27000"/>
                  </a:srgbClr>
                </a:gs>
                <a:gs pos="100000">
                  <a:srgbClr val="09BFFF">
                    <a:alpha val="75999"/>
                  </a:srgbClr>
                </a:gs>
              </a:gsLst>
              <a:lin ang="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2346" name="Freeform 58"/>
            <p:cNvSpPr>
              <a:spLocks/>
            </p:cNvSpPr>
            <p:nvPr/>
          </p:nvSpPr>
          <p:spPr bwMode="auto">
            <a:xfrm>
              <a:off x="1793" y="2104"/>
              <a:ext cx="1131" cy="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70" y="16"/>
                </a:cxn>
                <a:cxn ang="0">
                  <a:pos x="740" y="2"/>
                </a:cxn>
              </a:cxnLst>
              <a:rect l="0" t="0" r="r" b="b"/>
              <a:pathLst>
                <a:path w="740" h="16">
                  <a:moveTo>
                    <a:pt x="0" y="0"/>
                  </a:moveTo>
                  <a:cubicBezTo>
                    <a:pt x="62" y="2"/>
                    <a:pt x="247" y="16"/>
                    <a:pt x="370" y="16"/>
                  </a:cubicBezTo>
                  <a:cubicBezTo>
                    <a:pt x="493" y="16"/>
                    <a:pt x="663" y="5"/>
                    <a:pt x="740" y="2"/>
                  </a:cubicBezTo>
                </a:path>
              </a:pathLst>
            </a:custGeom>
            <a:gradFill rotWithShape="1">
              <a:gsLst>
                <a:gs pos="0">
                  <a:srgbClr val="66FFFF">
                    <a:alpha val="75999"/>
                  </a:srgbClr>
                </a:gs>
                <a:gs pos="50000">
                  <a:srgbClr val="E1FFFF">
                    <a:alpha val="69000"/>
                  </a:srgbClr>
                </a:gs>
                <a:gs pos="100000">
                  <a:srgbClr val="66FFFF">
                    <a:alpha val="75999"/>
                  </a:srgbClr>
                </a:gs>
              </a:gsLst>
              <a:lin ang="0" scaled="1"/>
            </a:gradFill>
            <a:ln w="9525" cap="flat">
              <a:solidFill>
                <a:srgbClr val="0099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2347" name="Arc 59"/>
          <p:cNvSpPr>
            <a:spLocks/>
          </p:cNvSpPr>
          <p:nvPr/>
        </p:nvSpPr>
        <p:spPr bwMode="auto">
          <a:xfrm flipV="1">
            <a:off x="5159375" y="3495675"/>
            <a:ext cx="1225550" cy="154458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63 w 43200"/>
              <a:gd name="T1" fmla="*/ 23250 h 23480"/>
              <a:gd name="T2" fmla="*/ 43118 w 43200"/>
              <a:gd name="T3" fmla="*/ 23480 h 23480"/>
              <a:gd name="T4" fmla="*/ 21600 w 43200"/>
              <a:gd name="T5" fmla="*/ 21600 h 23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3480" fill="none" extrusionOk="0">
                <a:moveTo>
                  <a:pt x="63" y="23249"/>
                </a:moveTo>
                <a:cubicBezTo>
                  <a:pt x="21" y="22700"/>
                  <a:pt x="0" y="22150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227"/>
                  <a:pt x="43172" y="22854"/>
                  <a:pt x="43118" y="23480"/>
                </a:cubicBezTo>
              </a:path>
              <a:path w="43200" h="23480" stroke="0" extrusionOk="0">
                <a:moveTo>
                  <a:pt x="63" y="23249"/>
                </a:moveTo>
                <a:cubicBezTo>
                  <a:pt x="21" y="22700"/>
                  <a:pt x="0" y="22150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227"/>
                  <a:pt x="43172" y="22854"/>
                  <a:pt x="43118" y="23480"/>
                </a:cubicBezTo>
                <a:lnTo>
                  <a:pt x="21600" y="21600"/>
                </a:lnTo>
                <a:close/>
              </a:path>
            </a:pathLst>
          </a:custGeom>
          <a:noFill/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348" name="Freeform 60"/>
          <p:cNvSpPr>
            <a:spLocks/>
          </p:cNvSpPr>
          <p:nvPr/>
        </p:nvSpPr>
        <p:spPr bwMode="auto">
          <a:xfrm>
            <a:off x="5340350" y="3921125"/>
            <a:ext cx="866775" cy="555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54" y="26"/>
              </a:cxn>
              <a:cxn ang="0">
                <a:pos x="374" y="32"/>
              </a:cxn>
              <a:cxn ang="0">
                <a:pos x="546" y="6"/>
              </a:cxn>
            </a:cxnLst>
            <a:rect l="0" t="0" r="r" b="b"/>
            <a:pathLst>
              <a:path w="546" h="35">
                <a:moveTo>
                  <a:pt x="0" y="0"/>
                </a:moveTo>
                <a:cubicBezTo>
                  <a:pt x="26" y="4"/>
                  <a:pt x="92" y="21"/>
                  <a:pt x="154" y="26"/>
                </a:cubicBezTo>
                <a:cubicBezTo>
                  <a:pt x="216" y="31"/>
                  <a:pt x="309" y="35"/>
                  <a:pt x="374" y="32"/>
                </a:cubicBezTo>
                <a:cubicBezTo>
                  <a:pt x="439" y="29"/>
                  <a:pt x="510" y="11"/>
                  <a:pt x="546" y="6"/>
                </a:cubicBezTo>
              </a:path>
            </a:pathLst>
          </a:custGeom>
          <a:noFill/>
          <a:ln w="9525" cap="rnd">
            <a:solidFill>
              <a:schemeClr val="accent2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349" name="Text Box 61"/>
          <p:cNvSpPr txBox="1">
            <a:spLocks noChangeArrowheads="1"/>
          </p:cNvSpPr>
          <p:nvPr/>
        </p:nvSpPr>
        <p:spPr bwMode="auto">
          <a:xfrm>
            <a:off x="6400800" y="3276600"/>
            <a:ext cx="6683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5л</a:t>
            </a:r>
          </a:p>
        </p:txBody>
      </p:sp>
      <p:grpSp>
        <p:nvGrpSpPr>
          <p:cNvPr id="12335" name="Group 62"/>
          <p:cNvGrpSpPr>
            <a:grpSpLocks/>
          </p:cNvGrpSpPr>
          <p:nvPr/>
        </p:nvGrpSpPr>
        <p:grpSpPr bwMode="auto">
          <a:xfrm>
            <a:off x="4883150" y="5507038"/>
            <a:ext cx="1854200" cy="592137"/>
            <a:chOff x="1781" y="2734"/>
            <a:chExt cx="1168" cy="373"/>
          </a:xfrm>
        </p:grpSpPr>
        <p:sp>
          <p:nvSpPr>
            <p:cNvPr id="12351" name="Freeform 63"/>
            <p:cNvSpPr>
              <a:spLocks/>
            </p:cNvSpPr>
            <p:nvPr/>
          </p:nvSpPr>
          <p:spPr bwMode="auto">
            <a:xfrm>
              <a:off x="1781" y="2734"/>
              <a:ext cx="1168" cy="373"/>
            </a:xfrm>
            <a:custGeom>
              <a:avLst/>
              <a:gdLst/>
              <a:ahLst/>
              <a:cxnLst>
                <a:cxn ang="0">
                  <a:pos x="22" y="352"/>
                </a:cxn>
                <a:cxn ang="0">
                  <a:pos x="84" y="352"/>
                </a:cxn>
                <a:cxn ang="0">
                  <a:pos x="217" y="358"/>
                </a:cxn>
                <a:cxn ang="0">
                  <a:pos x="553" y="362"/>
                </a:cxn>
                <a:cxn ang="0">
                  <a:pos x="928" y="356"/>
                </a:cxn>
                <a:cxn ang="0">
                  <a:pos x="1131" y="352"/>
                </a:cxn>
                <a:cxn ang="0">
                  <a:pos x="1153" y="352"/>
                </a:cxn>
                <a:cxn ang="0">
                  <a:pos x="1157" y="323"/>
                </a:cxn>
                <a:cxn ang="0">
                  <a:pos x="1152" y="50"/>
                </a:cxn>
                <a:cxn ang="0">
                  <a:pos x="1150" y="23"/>
                </a:cxn>
                <a:cxn ang="0">
                  <a:pos x="1116" y="23"/>
                </a:cxn>
                <a:cxn ang="0">
                  <a:pos x="1072" y="22"/>
                </a:cxn>
                <a:cxn ang="0">
                  <a:pos x="722" y="31"/>
                </a:cxn>
                <a:cxn ang="0">
                  <a:pos x="291" y="22"/>
                </a:cxn>
                <a:cxn ang="0">
                  <a:pos x="46" y="16"/>
                </a:cxn>
                <a:cxn ang="0">
                  <a:pos x="13" y="17"/>
                </a:cxn>
                <a:cxn ang="0">
                  <a:pos x="13" y="47"/>
                </a:cxn>
                <a:cxn ang="0">
                  <a:pos x="15" y="79"/>
                </a:cxn>
                <a:cxn ang="0">
                  <a:pos x="16" y="166"/>
                </a:cxn>
                <a:cxn ang="0">
                  <a:pos x="21" y="293"/>
                </a:cxn>
                <a:cxn ang="0">
                  <a:pos x="21" y="326"/>
                </a:cxn>
                <a:cxn ang="0">
                  <a:pos x="22" y="352"/>
                </a:cxn>
              </a:cxnLst>
              <a:rect l="0" t="0" r="r" b="b"/>
              <a:pathLst>
                <a:path w="1168" h="373">
                  <a:moveTo>
                    <a:pt x="22" y="352"/>
                  </a:moveTo>
                  <a:cubicBezTo>
                    <a:pt x="32" y="356"/>
                    <a:pt x="52" y="351"/>
                    <a:pt x="84" y="352"/>
                  </a:cubicBezTo>
                  <a:cubicBezTo>
                    <a:pt x="116" y="353"/>
                    <a:pt x="139" y="356"/>
                    <a:pt x="217" y="358"/>
                  </a:cubicBezTo>
                  <a:cubicBezTo>
                    <a:pt x="295" y="360"/>
                    <a:pt x="435" y="362"/>
                    <a:pt x="553" y="362"/>
                  </a:cubicBezTo>
                  <a:cubicBezTo>
                    <a:pt x="671" y="362"/>
                    <a:pt x="832" y="358"/>
                    <a:pt x="928" y="356"/>
                  </a:cubicBezTo>
                  <a:cubicBezTo>
                    <a:pt x="1024" y="354"/>
                    <a:pt x="1094" y="353"/>
                    <a:pt x="1131" y="352"/>
                  </a:cubicBezTo>
                  <a:cubicBezTo>
                    <a:pt x="1168" y="351"/>
                    <a:pt x="1149" y="357"/>
                    <a:pt x="1153" y="352"/>
                  </a:cubicBezTo>
                  <a:cubicBezTo>
                    <a:pt x="1157" y="347"/>
                    <a:pt x="1157" y="373"/>
                    <a:pt x="1157" y="323"/>
                  </a:cubicBezTo>
                  <a:cubicBezTo>
                    <a:pt x="1157" y="273"/>
                    <a:pt x="1153" y="100"/>
                    <a:pt x="1152" y="50"/>
                  </a:cubicBezTo>
                  <a:cubicBezTo>
                    <a:pt x="1151" y="0"/>
                    <a:pt x="1156" y="28"/>
                    <a:pt x="1150" y="23"/>
                  </a:cubicBezTo>
                  <a:cubicBezTo>
                    <a:pt x="1144" y="18"/>
                    <a:pt x="1129" y="23"/>
                    <a:pt x="1116" y="23"/>
                  </a:cubicBezTo>
                  <a:cubicBezTo>
                    <a:pt x="1103" y="23"/>
                    <a:pt x="1138" y="21"/>
                    <a:pt x="1072" y="22"/>
                  </a:cubicBezTo>
                  <a:cubicBezTo>
                    <a:pt x="1006" y="23"/>
                    <a:pt x="852" y="31"/>
                    <a:pt x="722" y="31"/>
                  </a:cubicBezTo>
                  <a:cubicBezTo>
                    <a:pt x="592" y="31"/>
                    <a:pt x="404" y="24"/>
                    <a:pt x="291" y="22"/>
                  </a:cubicBezTo>
                  <a:cubicBezTo>
                    <a:pt x="178" y="20"/>
                    <a:pt x="92" y="17"/>
                    <a:pt x="46" y="16"/>
                  </a:cubicBezTo>
                  <a:cubicBezTo>
                    <a:pt x="0" y="15"/>
                    <a:pt x="19" y="12"/>
                    <a:pt x="13" y="17"/>
                  </a:cubicBezTo>
                  <a:cubicBezTo>
                    <a:pt x="7" y="22"/>
                    <a:pt x="13" y="37"/>
                    <a:pt x="13" y="47"/>
                  </a:cubicBezTo>
                  <a:cubicBezTo>
                    <a:pt x="13" y="57"/>
                    <a:pt x="15" y="59"/>
                    <a:pt x="15" y="79"/>
                  </a:cubicBezTo>
                  <a:cubicBezTo>
                    <a:pt x="15" y="99"/>
                    <a:pt x="15" y="130"/>
                    <a:pt x="16" y="166"/>
                  </a:cubicBezTo>
                  <a:cubicBezTo>
                    <a:pt x="17" y="202"/>
                    <a:pt x="20" y="266"/>
                    <a:pt x="21" y="293"/>
                  </a:cubicBezTo>
                  <a:cubicBezTo>
                    <a:pt x="22" y="320"/>
                    <a:pt x="21" y="316"/>
                    <a:pt x="21" y="326"/>
                  </a:cubicBezTo>
                  <a:cubicBezTo>
                    <a:pt x="21" y="336"/>
                    <a:pt x="12" y="348"/>
                    <a:pt x="22" y="352"/>
                  </a:cubicBezTo>
                  <a:close/>
                </a:path>
              </a:pathLst>
            </a:custGeom>
            <a:gradFill rotWithShape="1">
              <a:gsLst>
                <a:gs pos="0">
                  <a:srgbClr val="09BFFF">
                    <a:alpha val="75999"/>
                  </a:srgbClr>
                </a:gs>
                <a:gs pos="50000">
                  <a:srgbClr val="E1FFFF">
                    <a:alpha val="23000"/>
                  </a:srgbClr>
                </a:gs>
                <a:gs pos="100000">
                  <a:srgbClr val="09BFFF">
                    <a:alpha val="75999"/>
                  </a:srgbClr>
                </a:gs>
              </a:gsLst>
              <a:lin ang="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2352" name="Freeform 64"/>
            <p:cNvSpPr>
              <a:spLocks/>
            </p:cNvSpPr>
            <p:nvPr/>
          </p:nvSpPr>
          <p:spPr bwMode="auto">
            <a:xfrm>
              <a:off x="1803" y="2747"/>
              <a:ext cx="1131" cy="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70" y="16"/>
                </a:cxn>
                <a:cxn ang="0">
                  <a:pos x="740" y="2"/>
                </a:cxn>
              </a:cxnLst>
              <a:rect l="0" t="0" r="r" b="b"/>
              <a:pathLst>
                <a:path w="740" h="16">
                  <a:moveTo>
                    <a:pt x="0" y="0"/>
                  </a:moveTo>
                  <a:cubicBezTo>
                    <a:pt x="62" y="2"/>
                    <a:pt x="247" y="16"/>
                    <a:pt x="370" y="16"/>
                  </a:cubicBezTo>
                  <a:cubicBezTo>
                    <a:pt x="493" y="16"/>
                    <a:pt x="663" y="5"/>
                    <a:pt x="740" y="2"/>
                  </a:cubicBezTo>
                </a:path>
              </a:pathLst>
            </a:custGeom>
            <a:gradFill rotWithShape="1">
              <a:gsLst>
                <a:gs pos="0">
                  <a:srgbClr val="66FFFF">
                    <a:alpha val="75999"/>
                  </a:srgbClr>
                </a:gs>
                <a:gs pos="50000">
                  <a:srgbClr val="E1FFFF">
                    <a:alpha val="69000"/>
                  </a:srgbClr>
                </a:gs>
                <a:gs pos="100000">
                  <a:srgbClr val="66FFFF">
                    <a:alpha val="75999"/>
                  </a:srgbClr>
                </a:gs>
              </a:gsLst>
              <a:lin ang="0" scaled="1"/>
            </a:gradFill>
            <a:ln w="9525" cap="flat">
              <a:solidFill>
                <a:srgbClr val="0099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2353" name="Freeform 65"/>
          <p:cNvSpPr>
            <a:spLocks/>
          </p:cNvSpPr>
          <p:nvPr/>
        </p:nvSpPr>
        <p:spPr bwMode="auto">
          <a:xfrm>
            <a:off x="823913" y="2390775"/>
            <a:ext cx="1638300" cy="69850"/>
          </a:xfrm>
          <a:custGeom>
            <a:avLst/>
            <a:gdLst/>
            <a:ahLst/>
            <a:cxnLst>
              <a:cxn ang="0">
                <a:pos x="0" y="10"/>
              </a:cxn>
              <a:cxn ang="0">
                <a:pos x="254" y="40"/>
              </a:cxn>
              <a:cxn ang="0">
                <a:pos x="818" y="34"/>
              </a:cxn>
              <a:cxn ang="0">
                <a:pos x="1032" y="0"/>
              </a:cxn>
            </a:cxnLst>
            <a:rect l="0" t="0" r="r" b="b"/>
            <a:pathLst>
              <a:path w="1032" h="44">
                <a:moveTo>
                  <a:pt x="0" y="10"/>
                </a:moveTo>
                <a:cubicBezTo>
                  <a:pt x="42" y="15"/>
                  <a:pt x="118" y="36"/>
                  <a:pt x="254" y="40"/>
                </a:cubicBezTo>
                <a:cubicBezTo>
                  <a:pt x="390" y="44"/>
                  <a:pt x="688" y="41"/>
                  <a:pt x="818" y="34"/>
                </a:cubicBezTo>
                <a:cubicBezTo>
                  <a:pt x="948" y="27"/>
                  <a:pt x="988" y="7"/>
                  <a:pt x="1032" y="0"/>
                </a:cubicBezTo>
              </a:path>
            </a:pathLst>
          </a:custGeom>
          <a:noFill/>
          <a:ln w="9525" cap="rnd">
            <a:solidFill>
              <a:schemeClr val="accent2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12338" name="Group 66"/>
          <p:cNvGrpSpPr>
            <a:grpSpLocks/>
          </p:cNvGrpSpPr>
          <p:nvPr/>
        </p:nvGrpSpPr>
        <p:grpSpPr bwMode="auto">
          <a:xfrm>
            <a:off x="354013" y="2778125"/>
            <a:ext cx="2570162" cy="3890963"/>
            <a:chOff x="608" y="1648"/>
            <a:chExt cx="1313" cy="2145"/>
          </a:xfrm>
        </p:grpSpPr>
        <p:grpSp>
          <p:nvGrpSpPr>
            <p:cNvPr id="12341" name="Group 67"/>
            <p:cNvGrpSpPr>
              <a:grpSpLocks/>
            </p:cNvGrpSpPr>
            <p:nvPr/>
          </p:nvGrpSpPr>
          <p:grpSpPr bwMode="auto">
            <a:xfrm>
              <a:off x="608" y="1648"/>
              <a:ext cx="1304" cy="1968"/>
              <a:chOff x="608" y="1648"/>
              <a:chExt cx="1304" cy="1968"/>
            </a:xfrm>
          </p:grpSpPr>
          <p:sp>
            <p:nvSpPr>
              <p:cNvPr id="12356" name="Line 68"/>
              <p:cNvSpPr>
                <a:spLocks noChangeShapeType="1"/>
              </p:cNvSpPr>
              <p:nvPr/>
            </p:nvSpPr>
            <p:spPr bwMode="auto">
              <a:xfrm>
                <a:off x="608" y="1648"/>
                <a:ext cx="8" cy="196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357" name="Line 69"/>
              <p:cNvSpPr>
                <a:spLocks noChangeShapeType="1"/>
              </p:cNvSpPr>
              <p:nvPr/>
            </p:nvSpPr>
            <p:spPr bwMode="auto">
              <a:xfrm>
                <a:off x="1904" y="1656"/>
                <a:ext cx="8" cy="196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2358" name="Freeform 70"/>
            <p:cNvSpPr>
              <a:spLocks/>
            </p:cNvSpPr>
            <p:nvPr/>
          </p:nvSpPr>
          <p:spPr bwMode="auto">
            <a:xfrm>
              <a:off x="608" y="3576"/>
              <a:ext cx="1313" cy="2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0" y="112"/>
                </a:cxn>
                <a:cxn ang="0">
                  <a:pos x="632" y="216"/>
                </a:cxn>
                <a:cxn ang="0">
                  <a:pos x="1200" y="120"/>
                </a:cxn>
                <a:cxn ang="0">
                  <a:pos x="1312" y="16"/>
                </a:cxn>
              </a:cxnLst>
              <a:rect l="0" t="0" r="r" b="b"/>
              <a:pathLst>
                <a:path w="1313" h="217">
                  <a:moveTo>
                    <a:pt x="0" y="0"/>
                  </a:moveTo>
                  <a:cubicBezTo>
                    <a:pt x="20" y="19"/>
                    <a:pt x="15" y="76"/>
                    <a:pt x="120" y="112"/>
                  </a:cubicBezTo>
                  <a:cubicBezTo>
                    <a:pt x="225" y="148"/>
                    <a:pt x="452" y="215"/>
                    <a:pt x="632" y="216"/>
                  </a:cubicBezTo>
                  <a:cubicBezTo>
                    <a:pt x="812" y="217"/>
                    <a:pt x="1087" y="153"/>
                    <a:pt x="1200" y="120"/>
                  </a:cubicBezTo>
                  <a:cubicBezTo>
                    <a:pt x="1313" y="87"/>
                    <a:pt x="1289" y="38"/>
                    <a:pt x="1312" y="16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2344" name="Group 71"/>
          <p:cNvGrpSpPr>
            <a:grpSpLocks/>
          </p:cNvGrpSpPr>
          <p:nvPr/>
        </p:nvGrpSpPr>
        <p:grpSpPr bwMode="auto">
          <a:xfrm>
            <a:off x="354013" y="2008188"/>
            <a:ext cx="2543175" cy="812800"/>
            <a:chOff x="608" y="1224"/>
            <a:chExt cx="1299" cy="448"/>
          </a:xfrm>
        </p:grpSpPr>
        <p:sp>
          <p:nvSpPr>
            <p:cNvPr id="12360" name="Freeform 72"/>
            <p:cNvSpPr>
              <a:spLocks/>
            </p:cNvSpPr>
            <p:nvPr/>
          </p:nvSpPr>
          <p:spPr bwMode="auto">
            <a:xfrm>
              <a:off x="608" y="1224"/>
              <a:ext cx="243" cy="448"/>
            </a:xfrm>
            <a:custGeom>
              <a:avLst/>
              <a:gdLst/>
              <a:ahLst/>
              <a:cxnLst>
                <a:cxn ang="0">
                  <a:pos x="0" y="448"/>
                </a:cxn>
                <a:cxn ang="0">
                  <a:pos x="48" y="352"/>
                </a:cxn>
                <a:cxn ang="0">
                  <a:pos x="200" y="280"/>
                </a:cxn>
                <a:cxn ang="0">
                  <a:pos x="232" y="128"/>
                </a:cxn>
                <a:cxn ang="0">
                  <a:pos x="136" y="48"/>
                </a:cxn>
                <a:cxn ang="0">
                  <a:pos x="32" y="0"/>
                </a:cxn>
              </a:cxnLst>
              <a:rect l="0" t="0" r="r" b="b"/>
              <a:pathLst>
                <a:path w="243" h="448">
                  <a:moveTo>
                    <a:pt x="0" y="448"/>
                  </a:moveTo>
                  <a:cubicBezTo>
                    <a:pt x="7" y="414"/>
                    <a:pt x="15" y="380"/>
                    <a:pt x="48" y="352"/>
                  </a:cubicBezTo>
                  <a:cubicBezTo>
                    <a:pt x="81" y="324"/>
                    <a:pt x="169" y="317"/>
                    <a:pt x="200" y="280"/>
                  </a:cubicBezTo>
                  <a:cubicBezTo>
                    <a:pt x="231" y="243"/>
                    <a:pt x="243" y="166"/>
                    <a:pt x="232" y="128"/>
                  </a:cubicBezTo>
                  <a:cubicBezTo>
                    <a:pt x="221" y="90"/>
                    <a:pt x="169" y="69"/>
                    <a:pt x="136" y="48"/>
                  </a:cubicBezTo>
                  <a:cubicBezTo>
                    <a:pt x="103" y="27"/>
                    <a:pt x="67" y="13"/>
                    <a:pt x="32" y="0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2361" name="Freeform 73"/>
            <p:cNvSpPr>
              <a:spLocks/>
            </p:cNvSpPr>
            <p:nvPr/>
          </p:nvSpPr>
          <p:spPr bwMode="auto">
            <a:xfrm flipH="1">
              <a:off x="1664" y="1224"/>
              <a:ext cx="243" cy="448"/>
            </a:xfrm>
            <a:custGeom>
              <a:avLst/>
              <a:gdLst/>
              <a:ahLst/>
              <a:cxnLst>
                <a:cxn ang="0">
                  <a:pos x="0" y="448"/>
                </a:cxn>
                <a:cxn ang="0">
                  <a:pos x="48" y="352"/>
                </a:cxn>
                <a:cxn ang="0">
                  <a:pos x="200" y="280"/>
                </a:cxn>
                <a:cxn ang="0">
                  <a:pos x="232" y="128"/>
                </a:cxn>
                <a:cxn ang="0">
                  <a:pos x="136" y="48"/>
                </a:cxn>
                <a:cxn ang="0">
                  <a:pos x="32" y="0"/>
                </a:cxn>
              </a:cxnLst>
              <a:rect l="0" t="0" r="r" b="b"/>
              <a:pathLst>
                <a:path w="243" h="448">
                  <a:moveTo>
                    <a:pt x="0" y="448"/>
                  </a:moveTo>
                  <a:cubicBezTo>
                    <a:pt x="7" y="414"/>
                    <a:pt x="15" y="380"/>
                    <a:pt x="48" y="352"/>
                  </a:cubicBezTo>
                  <a:cubicBezTo>
                    <a:pt x="81" y="324"/>
                    <a:pt x="169" y="317"/>
                    <a:pt x="200" y="280"/>
                  </a:cubicBezTo>
                  <a:cubicBezTo>
                    <a:pt x="231" y="243"/>
                    <a:pt x="243" y="166"/>
                    <a:pt x="232" y="128"/>
                  </a:cubicBezTo>
                  <a:cubicBezTo>
                    <a:pt x="221" y="90"/>
                    <a:pt x="169" y="69"/>
                    <a:pt x="136" y="48"/>
                  </a:cubicBezTo>
                  <a:cubicBezTo>
                    <a:pt x="103" y="27"/>
                    <a:pt x="67" y="13"/>
                    <a:pt x="32" y="0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2350" name="Group 74"/>
          <p:cNvGrpSpPr>
            <a:grpSpLocks/>
          </p:cNvGrpSpPr>
          <p:nvPr/>
        </p:nvGrpSpPr>
        <p:grpSpPr bwMode="auto">
          <a:xfrm>
            <a:off x="357188" y="6061075"/>
            <a:ext cx="2551112" cy="596900"/>
            <a:chOff x="225" y="3698"/>
            <a:chExt cx="1607" cy="376"/>
          </a:xfrm>
        </p:grpSpPr>
        <p:sp>
          <p:nvSpPr>
            <p:cNvPr id="12363" name="Freeform 75"/>
            <p:cNvSpPr>
              <a:spLocks/>
            </p:cNvSpPr>
            <p:nvPr/>
          </p:nvSpPr>
          <p:spPr bwMode="auto">
            <a:xfrm>
              <a:off x="225" y="3698"/>
              <a:ext cx="1607" cy="376"/>
            </a:xfrm>
            <a:custGeom>
              <a:avLst/>
              <a:gdLst/>
              <a:ahLst/>
              <a:cxnLst>
                <a:cxn ang="0">
                  <a:pos x="249" y="288"/>
                </a:cxn>
                <a:cxn ang="0">
                  <a:pos x="503" y="346"/>
                </a:cxn>
                <a:cxn ang="0">
                  <a:pos x="822" y="375"/>
                </a:cxn>
                <a:cxn ang="0">
                  <a:pos x="1137" y="342"/>
                </a:cxn>
                <a:cxn ang="0">
                  <a:pos x="1385" y="286"/>
                </a:cxn>
                <a:cxn ang="0">
                  <a:pos x="1503" y="260"/>
                </a:cxn>
                <a:cxn ang="0">
                  <a:pos x="1571" y="218"/>
                </a:cxn>
                <a:cxn ang="0">
                  <a:pos x="1601" y="164"/>
                </a:cxn>
                <a:cxn ang="0">
                  <a:pos x="1599" y="38"/>
                </a:cxn>
                <a:cxn ang="0">
                  <a:pos x="1597" y="6"/>
                </a:cxn>
                <a:cxn ang="0">
                  <a:pos x="1537" y="1"/>
                </a:cxn>
                <a:cxn ang="0">
                  <a:pos x="1300" y="11"/>
                </a:cxn>
                <a:cxn ang="0">
                  <a:pos x="984" y="8"/>
                </a:cxn>
                <a:cxn ang="0">
                  <a:pos x="367" y="8"/>
                </a:cxn>
                <a:cxn ang="0">
                  <a:pos x="60" y="5"/>
                </a:cxn>
                <a:cxn ang="0">
                  <a:pos x="9" y="6"/>
                </a:cxn>
                <a:cxn ang="0">
                  <a:pos x="15" y="40"/>
                </a:cxn>
                <a:cxn ang="0">
                  <a:pos x="13" y="88"/>
                </a:cxn>
                <a:cxn ang="0">
                  <a:pos x="19" y="152"/>
                </a:cxn>
                <a:cxn ang="0">
                  <a:pos x="79" y="226"/>
                </a:cxn>
                <a:cxn ang="0">
                  <a:pos x="249" y="288"/>
                </a:cxn>
              </a:cxnLst>
              <a:rect l="0" t="0" r="r" b="b"/>
              <a:pathLst>
                <a:path w="1607" h="376">
                  <a:moveTo>
                    <a:pt x="249" y="288"/>
                  </a:moveTo>
                  <a:cubicBezTo>
                    <a:pt x="328" y="309"/>
                    <a:pt x="408" y="332"/>
                    <a:pt x="503" y="346"/>
                  </a:cubicBezTo>
                  <a:cubicBezTo>
                    <a:pt x="598" y="360"/>
                    <a:pt x="716" y="376"/>
                    <a:pt x="822" y="375"/>
                  </a:cubicBezTo>
                  <a:cubicBezTo>
                    <a:pt x="928" y="374"/>
                    <a:pt x="1043" y="357"/>
                    <a:pt x="1137" y="342"/>
                  </a:cubicBezTo>
                  <a:cubicBezTo>
                    <a:pt x="1231" y="327"/>
                    <a:pt x="1324" y="300"/>
                    <a:pt x="1385" y="286"/>
                  </a:cubicBezTo>
                  <a:cubicBezTo>
                    <a:pt x="1446" y="272"/>
                    <a:pt x="1472" y="271"/>
                    <a:pt x="1503" y="260"/>
                  </a:cubicBezTo>
                  <a:cubicBezTo>
                    <a:pt x="1534" y="249"/>
                    <a:pt x="1555" y="234"/>
                    <a:pt x="1571" y="218"/>
                  </a:cubicBezTo>
                  <a:cubicBezTo>
                    <a:pt x="1587" y="202"/>
                    <a:pt x="1596" y="194"/>
                    <a:pt x="1601" y="164"/>
                  </a:cubicBezTo>
                  <a:cubicBezTo>
                    <a:pt x="1606" y="134"/>
                    <a:pt x="1600" y="64"/>
                    <a:pt x="1599" y="38"/>
                  </a:cubicBezTo>
                  <a:cubicBezTo>
                    <a:pt x="1598" y="12"/>
                    <a:pt x="1607" y="12"/>
                    <a:pt x="1597" y="6"/>
                  </a:cubicBezTo>
                  <a:cubicBezTo>
                    <a:pt x="1587" y="0"/>
                    <a:pt x="1586" y="0"/>
                    <a:pt x="1537" y="1"/>
                  </a:cubicBezTo>
                  <a:cubicBezTo>
                    <a:pt x="1488" y="2"/>
                    <a:pt x="1391" y="10"/>
                    <a:pt x="1300" y="11"/>
                  </a:cubicBezTo>
                  <a:cubicBezTo>
                    <a:pt x="1209" y="12"/>
                    <a:pt x="1140" y="8"/>
                    <a:pt x="984" y="8"/>
                  </a:cubicBezTo>
                  <a:cubicBezTo>
                    <a:pt x="828" y="8"/>
                    <a:pt x="520" y="8"/>
                    <a:pt x="367" y="8"/>
                  </a:cubicBezTo>
                  <a:cubicBezTo>
                    <a:pt x="213" y="8"/>
                    <a:pt x="120" y="5"/>
                    <a:pt x="60" y="5"/>
                  </a:cubicBezTo>
                  <a:cubicBezTo>
                    <a:pt x="0" y="5"/>
                    <a:pt x="16" y="0"/>
                    <a:pt x="9" y="6"/>
                  </a:cubicBezTo>
                  <a:cubicBezTo>
                    <a:pt x="2" y="12"/>
                    <a:pt x="14" y="26"/>
                    <a:pt x="15" y="40"/>
                  </a:cubicBezTo>
                  <a:cubicBezTo>
                    <a:pt x="16" y="54"/>
                    <a:pt x="12" y="69"/>
                    <a:pt x="13" y="88"/>
                  </a:cubicBezTo>
                  <a:cubicBezTo>
                    <a:pt x="14" y="107"/>
                    <a:pt x="8" y="129"/>
                    <a:pt x="19" y="152"/>
                  </a:cubicBezTo>
                  <a:cubicBezTo>
                    <a:pt x="30" y="175"/>
                    <a:pt x="41" y="203"/>
                    <a:pt x="79" y="226"/>
                  </a:cubicBezTo>
                  <a:cubicBezTo>
                    <a:pt x="117" y="249"/>
                    <a:pt x="214" y="275"/>
                    <a:pt x="249" y="288"/>
                  </a:cubicBezTo>
                  <a:close/>
                </a:path>
              </a:pathLst>
            </a:custGeom>
            <a:gradFill rotWithShape="1">
              <a:gsLst>
                <a:gs pos="0">
                  <a:srgbClr val="09BFFF">
                    <a:alpha val="75999"/>
                  </a:srgbClr>
                </a:gs>
                <a:gs pos="50000">
                  <a:srgbClr val="E1FFFF">
                    <a:alpha val="27000"/>
                  </a:srgbClr>
                </a:gs>
                <a:gs pos="100000">
                  <a:srgbClr val="09BFFF">
                    <a:alpha val="75999"/>
                  </a:srgbClr>
                </a:gs>
              </a:gsLst>
              <a:lin ang="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2364" name="Freeform 76"/>
            <p:cNvSpPr>
              <a:spLocks/>
            </p:cNvSpPr>
            <p:nvPr/>
          </p:nvSpPr>
          <p:spPr bwMode="auto">
            <a:xfrm>
              <a:off x="232" y="3699"/>
              <a:ext cx="1591" cy="16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793" y="16"/>
                </a:cxn>
                <a:cxn ang="0">
                  <a:pos x="1591" y="0"/>
                </a:cxn>
              </a:cxnLst>
              <a:rect l="0" t="0" r="r" b="b"/>
              <a:pathLst>
                <a:path w="1591" h="16">
                  <a:moveTo>
                    <a:pt x="0" y="1"/>
                  </a:moveTo>
                  <a:cubicBezTo>
                    <a:pt x="132" y="4"/>
                    <a:pt x="528" y="16"/>
                    <a:pt x="793" y="16"/>
                  </a:cubicBezTo>
                  <a:cubicBezTo>
                    <a:pt x="1058" y="16"/>
                    <a:pt x="1424" y="3"/>
                    <a:pt x="1591" y="0"/>
                  </a:cubicBezTo>
                </a:path>
              </a:pathLst>
            </a:custGeom>
            <a:gradFill rotWithShape="1">
              <a:gsLst>
                <a:gs pos="0">
                  <a:srgbClr val="66FFFF">
                    <a:alpha val="75999"/>
                  </a:srgbClr>
                </a:gs>
                <a:gs pos="50000">
                  <a:srgbClr val="E1FFFF">
                    <a:alpha val="69000"/>
                  </a:srgbClr>
                </a:gs>
                <a:gs pos="100000">
                  <a:srgbClr val="66FFFF">
                    <a:alpha val="75999"/>
                  </a:srgbClr>
                </a:gs>
              </a:gsLst>
              <a:lin ang="0" scaled="1"/>
            </a:gradFill>
            <a:ln w="9525" cap="flat">
              <a:solidFill>
                <a:srgbClr val="0099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2354" name="Group 77"/>
          <p:cNvGrpSpPr>
            <a:grpSpLocks/>
          </p:cNvGrpSpPr>
          <p:nvPr/>
        </p:nvGrpSpPr>
        <p:grpSpPr bwMode="auto">
          <a:xfrm>
            <a:off x="327025" y="5554663"/>
            <a:ext cx="2589213" cy="533400"/>
            <a:chOff x="206" y="3379"/>
            <a:chExt cx="1631" cy="336"/>
          </a:xfrm>
        </p:grpSpPr>
        <p:sp>
          <p:nvSpPr>
            <p:cNvPr id="12366" name="Freeform 78"/>
            <p:cNvSpPr>
              <a:spLocks/>
            </p:cNvSpPr>
            <p:nvPr/>
          </p:nvSpPr>
          <p:spPr bwMode="auto">
            <a:xfrm>
              <a:off x="206" y="3379"/>
              <a:ext cx="1631" cy="336"/>
            </a:xfrm>
            <a:custGeom>
              <a:avLst/>
              <a:gdLst/>
              <a:ahLst/>
              <a:cxnLst>
                <a:cxn ang="0">
                  <a:pos x="29" y="318"/>
                </a:cxn>
                <a:cxn ang="0">
                  <a:pos x="115" y="318"/>
                </a:cxn>
                <a:cxn ang="0">
                  <a:pos x="301" y="323"/>
                </a:cxn>
                <a:cxn ang="0">
                  <a:pos x="771" y="327"/>
                </a:cxn>
                <a:cxn ang="0">
                  <a:pos x="1295" y="321"/>
                </a:cxn>
                <a:cxn ang="0">
                  <a:pos x="1579" y="318"/>
                </a:cxn>
                <a:cxn ang="0">
                  <a:pos x="1610" y="318"/>
                </a:cxn>
                <a:cxn ang="0">
                  <a:pos x="1616" y="291"/>
                </a:cxn>
                <a:cxn ang="0">
                  <a:pos x="1614" y="47"/>
                </a:cxn>
                <a:cxn ang="0">
                  <a:pos x="1614" y="9"/>
                </a:cxn>
                <a:cxn ang="0">
                  <a:pos x="1562" y="9"/>
                </a:cxn>
                <a:cxn ang="0">
                  <a:pos x="1497" y="14"/>
                </a:cxn>
                <a:cxn ang="0">
                  <a:pos x="1007" y="23"/>
                </a:cxn>
                <a:cxn ang="0">
                  <a:pos x="405" y="14"/>
                </a:cxn>
                <a:cxn ang="0">
                  <a:pos x="62" y="9"/>
                </a:cxn>
                <a:cxn ang="0">
                  <a:pos x="34" y="13"/>
                </a:cxn>
                <a:cxn ang="0">
                  <a:pos x="30" y="45"/>
                </a:cxn>
                <a:cxn ang="0">
                  <a:pos x="32" y="95"/>
                </a:cxn>
                <a:cxn ang="0">
                  <a:pos x="32" y="187"/>
                </a:cxn>
                <a:cxn ang="0">
                  <a:pos x="28" y="271"/>
                </a:cxn>
                <a:cxn ang="0">
                  <a:pos x="30" y="301"/>
                </a:cxn>
                <a:cxn ang="0">
                  <a:pos x="29" y="318"/>
                </a:cxn>
              </a:cxnLst>
              <a:rect l="0" t="0" r="r" b="b"/>
              <a:pathLst>
                <a:path w="1631" h="336">
                  <a:moveTo>
                    <a:pt x="29" y="318"/>
                  </a:moveTo>
                  <a:cubicBezTo>
                    <a:pt x="43" y="321"/>
                    <a:pt x="71" y="317"/>
                    <a:pt x="115" y="318"/>
                  </a:cubicBezTo>
                  <a:cubicBezTo>
                    <a:pt x="160" y="319"/>
                    <a:pt x="192" y="321"/>
                    <a:pt x="301" y="323"/>
                  </a:cubicBezTo>
                  <a:cubicBezTo>
                    <a:pt x="410" y="325"/>
                    <a:pt x="606" y="327"/>
                    <a:pt x="771" y="327"/>
                  </a:cubicBezTo>
                  <a:cubicBezTo>
                    <a:pt x="936" y="327"/>
                    <a:pt x="1161" y="323"/>
                    <a:pt x="1295" y="321"/>
                  </a:cubicBezTo>
                  <a:cubicBezTo>
                    <a:pt x="1430" y="320"/>
                    <a:pt x="1528" y="319"/>
                    <a:pt x="1579" y="318"/>
                  </a:cubicBezTo>
                  <a:cubicBezTo>
                    <a:pt x="1631" y="317"/>
                    <a:pt x="1604" y="322"/>
                    <a:pt x="1610" y="318"/>
                  </a:cubicBezTo>
                  <a:cubicBezTo>
                    <a:pt x="1616" y="313"/>
                    <a:pt x="1615" y="336"/>
                    <a:pt x="1616" y="291"/>
                  </a:cubicBezTo>
                  <a:cubicBezTo>
                    <a:pt x="1617" y="246"/>
                    <a:pt x="1614" y="94"/>
                    <a:pt x="1614" y="47"/>
                  </a:cubicBezTo>
                  <a:cubicBezTo>
                    <a:pt x="1614" y="0"/>
                    <a:pt x="1623" y="15"/>
                    <a:pt x="1614" y="9"/>
                  </a:cubicBezTo>
                  <a:cubicBezTo>
                    <a:pt x="1605" y="3"/>
                    <a:pt x="1581" y="8"/>
                    <a:pt x="1562" y="9"/>
                  </a:cubicBezTo>
                  <a:cubicBezTo>
                    <a:pt x="1543" y="10"/>
                    <a:pt x="1589" y="12"/>
                    <a:pt x="1497" y="14"/>
                  </a:cubicBezTo>
                  <a:cubicBezTo>
                    <a:pt x="1405" y="16"/>
                    <a:pt x="1189" y="23"/>
                    <a:pt x="1007" y="23"/>
                  </a:cubicBezTo>
                  <a:cubicBezTo>
                    <a:pt x="826" y="23"/>
                    <a:pt x="563" y="16"/>
                    <a:pt x="405" y="14"/>
                  </a:cubicBezTo>
                  <a:cubicBezTo>
                    <a:pt x="247" y="12"/>
                    <a:pt x="124" y="9"/>
                    <a:pt x="62" y="9"/>
                  </a:cubicBezTo>
                  <a:cubicBezTo>
                    <a:pt x="0" y="9"/>
                    <a:pt x="39" y="7"/>
                    <a:pt x="34" y="13"/>
                  </a:cubicBezTo>
                  <a:cubicBezTo>
                    <a:pt x="29" y="19"/>
                    <a:pt x="30" y="31"/>
                    <a:pt x="30" y="45"/>
                  </a:cubicBezTo>
                  <a:cubicBezTo>
                    <a:pt x="30" y="59"/>
                    <a:pt x="32" y="71"/>
                    <a:pt x="32" y="95"/>
                  </a:cubicBezTo>
                  <a:cubicBezTo>
                    <a:pt x="32" y="119"/>
                    <a:pt x="33" y="158"/>
                    <a:pt x="32" y="187"/>
                  </a:cubicBezTo>
                  <a:cubicBezTo>
                    <a:pt x="31" y="216"/>
                    <a:pt x="28" y="252"/>
                    <a:pt x="28" y="271"/>
                  </a:cubicBezTo>
                  <a:cubicBezTo>
                    <a:pt x="28" y="290"/>
                    <a:pt x="30" y="293"/>
                    <a:pt x="30" y="301"/>
                  </a:cubicBezTo>
                  <a:cubicBezTo>
                    <a:pt x="30" y="309"/>
                    <a:pt x="29" y="315"/>
                    <a:pt x="29" y="318"/>
                  </a:cubicBezTo>
                  <a:close/>
                </a:path>
              </a:pathLst>
            </a:custGeom>
            <a:gradFill rotWithShape="1">
              <a:gsLst>
                <a:gs pos="0">
                  <a:srgbClr val="09BFFF">
                    <a:alpha val="75999"/>
                  </a:srgbClr>
                </a:gs>
                <a:gs pos="50000">
                  <a:srgbClr val="E1FFFF">
                    <a:alpha val="32001"/>
                  </a:srgbClr>
                </a:gs>
                <a:gs pos="100000">
                  <a:srgbClr val="09BFFF">
                    <a:alpha val="75999"/>
                  </a:srgbClr>
                </a:gs>
              </a:gsLst>
              <a:lin ang="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2367" name="Freeform 79"/>
            <p:cNvSpPr>
              <a:spLocks/>
            </p:cNvSpPr>
            <p:nvPr/>
          </p:nvSpPr>
          <p:spPr bwMode="auto">
            <a:xfrm>
              <a:off x="235" y="3385"/>
              <a:ext cx="1581" cy="1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70" y="16"/>
                </a:cxn>
                <a:cxn ang="0">
                  <a:pos x="740" y="2"/>
                </a:cxn>
              </a:cxnLst>
              <a:rect l="0" t="0" r="r" b="b"/>
              <a:pathLst>
                <a:path w="740" h="16">
                  <a:moveTo>
                    <a:pt x="0" y="0"/>
                  </a:moveTo>
                  <a:cubicBezTo>
                    <a:pt x="62" y="2"/>
                    <a:pt x="247" y="16"/>
                    <a:pt x="370" y="16"/>
                  </a:cubicBezTo>
                  <a:cubicBezTo>
                    <a:pt x="493" y="16"/>
                    <a:pt x="663" y="5"/>
                    <a:pt x="740" y="2"/>
                  </a:cubicBezTo>
                </a:path>
              </a:pathLst>
            </a:custGeom>
            <a:gradFill rotWithShape="1">
              <a:gsLst>
                <a:gs pos="0">
                  <a:srgbClr val="66FFFF">
                    <a:alpha val="75999"/>
                  </a:srgbClr>
                </a:gs>
                <a:gs pos="50000">
                  <a:srgbClr val="E1FFFF">
                    <a:alpha val="69000"/>
                  </a:srgbClr>
                </a:gs>
                <a:gs pos="100000">
                  <a:srgbClr val="66FFFF">
                    <a:alpha val="75999"/>
                  </a:srgbClr>
                </a:gs>
              </a:gsLst>
              <a:lin ang="0" scaled="1"/>
            </a:gradFill>
            <a:ln w="9525" cap="flat">
              <a:solidFill>
                <a:srgbClr val="0099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2355" name="Group 80"/>
          <p:cNvGrpSpPr>
            <a:grpSpLocks/>
          </p:cNvGrpSpPr>
          <p:nvPr/>
        </p:nvGrpSpPr>
        <p:grpSpPr bwMode="auto">
          <a:xfrm>
            <a:off x="327025" y="5049838"/>
            <a:ext cx="2589213" cy="533400"/>
            <a:chOff x="206" y="3061"/>
            <a:chExt cx="1631" cy="336"/>
          </a:xfrm>
        </p:grpSpPr>
        <p:sp>
          <p:nvSpPr>
            <p:cNvPr id="12369" name="Freeform 81"/>
            <p:cNvSpPr>
              <a:spLocks/>
            </p:cNvSpPr>
            <p:nvPr/>
          </p:nvSpPr>
          <p:spPr bwMode="auto">
            <a:xfrm>
              <a:off x="206" y="3061"/>
              <a:ext cx="1631" cy="336"/>
            </a:xfrm>
            <a:custGeom>
              <a:avLst/>
              <a:gdLst/>
              <a:ahLst/>
              <a:cxnLst>
                <a:cxn ang="0">
                  <a:pos x="29" y="318"/>
                </a:cxn>
                <a:cxn ang="0">
                  <a:pos x="114" y="327"/>
                </a:cxn>
                <a:cxn ang="0">
                  <a:pos x="301" y="323"/>
                </a:cxn>
                <a:cxn ang="0">
                  <a:pos x="771" y="327"/>
                </a:cxn>
                <a:cxn ang="0">
                  <a:pos x="1270" y="325"/>
                </a:cxn>
                <a:cxn ang="0">
                  <a:pos x="1488" y="323"/>
                </a:cxn>
                <a:cxn ang="0">
                  <a:pos x="1610" y="318"/>
                </a:cxn>
                <a:cxn ang="0">
                  <a:pos x="1616" y="291"/>
                </a:cxn>
                <a:cxn ang="0">
                  <a:pos x="1616" y="47"/>
                </a:cxn>
                <a:cxn ang="0">
                  <a:pos x="1618" y="9"/>
                </a:cxn>
                <a:cxn ang="0">
                  <a:pos x="1576" y="9"/>
                </a:cxn>
                <a:cxn ang="0">
                  <a:pos x="1497" y="14"/>
                </a:cxn>
                <a:cxn ang="0">
                  <a:pos x="1007" y="23"/>
                </a:cxn>
                <a:cxn ang="0">
                  <a:pos x="405" y="14"/>
                </a:cxn>
                <a:cxn ang="0">
                  <a:pos x="62" y="9"/>
                </a:cxn>
                <a:cxn ang="0">
                  <a:pos x="30" y="7"/>
                </a:cxn>
                <a:cxn ang="0">
                  <a:pos x="28" y="37"/>
                </a:cxn>
                <a:cxn ang="0">
                  <a:pos x="30" y="71"/>
                </a:cxn>
                <a:cxn ang="0">
                  <a:pos x="30" y="147"/>
                </a:cxn>
                <a:cxn ang="0">
                  <a:pos x="32" y="261"/>
                </a:cxn>
                <a:cxn ang="0">
                  <a:pos x="32" y="295"/>
                </a:cxn>
                <a:cxn ang="0">
                  <a:pos x="29" y="318"/>
                </a:cxn>
              </a:cxnLst>
              <a:rect l="0" t="0" r="r" b="b"/>
              <a:pathLst>
                <a:path w="1631" h="336">
                  <a:moveTo>
                    <a:pt x="29" y="318"/>
                  </a:moveTo>
                  <a:cubicBezTo>
                    <a:pt x="43" y="323"/>
                    <a:pt x="69" y="326"/>
                    <a:pt x="114" y="327"/>
                  </a:cubicBezTo>
                  <a:cubicBezTo>
                    <a:pt x="159" y="328"/>
                    <a:pt x="192" y="323"/>
                    <a:pt x="301" y="323"/>
                  </a:cubicBezTo>
                  <a:cubicBezTo>
                    <a:pt x="410" y="323"/>
                    <a:pt x="610" y="327"/>
                    <a:pt x="771" y="327"/>
                  </a:cubicBezTo>
                  <a:cubicBezTo>
                    <a:pt x="932" y="327"/>
                    <a:pt x="1151" y="326"/>
                    <a:pt x="1270" y="325"/>
                  </a:cubicBezTo>
                  <a:cubicBezTo>
                    <a:pt x="1389" y="324"/>
                    <a:pt x="1431" y="324"/>
                    <a:pt x="1488" y="323"/>
                  </a:cubicBezTo>
                  <a:cubicBezTo>
                    <a:pt x="1545" y="322"/>
                    <a:pt x="1589" y="323"/>
                    <a:pt x="1610" y="318"/>
                  </a:cubicBezTo>
                  <a:cubicBezTo>
                    <a:pt x="1631" y="313"/>
                    <a:pt x="1615" y="336"/>
                    <a:pt x="1616" y="291"/>
                  </a:cubicBezTo>
                  <a:cubicBezTo>
                    <a:pt x="1617" y="246"/>
                    <a:pt x="1616" y="94"/>
                    <a:pt x="1616" y="47"/>
                  </a:cubicBezTo>
                  <a:cubicBezTo>
                    <a:pt x="1616" y="0"/>
                    <a:pt x="1625" y="15"/>
                    <a:pt x="1618" y="9"/>
                  </a:cubicBezTo>
                  <a:cubicBezTo>
                    <a:pt x="1611" y="3"/>
                    <a:pt x="1596" y="8"/>
                    <a:pt x="1576" y="9"/>
                  </a:cubicBezTo>
                  <a:cubicBezTo>
                    <a:pt x="1556" y="10"/>
                    <a:pt x="1592" y="12"/>
                    <a:pt x="1497" y="14"/>
                  </a:cubicBezTo>
                  <a:cubicBezTo>
                    <a:pt x="1402" y="16"/>
                    <a:pt x="1189" y="23"/>
                    <a:pt x="1007" y="23"/>
                  </a:cubicBezTo>
                  <a:cubicBezTo>
                    <a:pt x="826" y="23"/>
                    <a:pt x="563" y="16"/>
                    <a:pt x="405" y="14"/>
                  </a:cubicBezTo>
                  <a:cubicBezTo>
                    <a:pt x="247" y="12"/>
                    <a:pt x="124" y="10"/>
                    <a:pt x="62" y="9"/>
                  </a:cubicBezTo>
                  <a:cubicBezTo>
                    <a:pt x="0" y="8"/>
                    <a:pt x="36" y="2"/>
                    <a:pt x="30" y="7"/>
                  </a:cubicBezTo>
                  <a:cubicBezTo>
                    <a:pt x="24" y="12"/>
                    <a:pt x="28" y="26"/>
                    <a:pt x="28" y="37"/>
                  </a:cubicBezTo>
                  <a:cubicBezTo>
                    <a:pt x="28" y="48"/>
                    <a:pt x="30" y="53"/>
                    <a:pt x="30" y="71"/>
                  </a:cubicBezTo>
                  <a:cubicBezTo>
                    <a:pt x="30" y="89"/>
                    <a:pt x="30" y="115"/>
                    <a:pt x="30" y="147"/>
                  </a:cubicBezTo>
                  <a:cubicBezTo>
                    <a:pt x="30" y="179"/>
                    <a:pt x="32" y="236"/>
                    <a:pt x="32" y="261"/>
                  </a:cubicBezTo>
                  <a:cubicBezTo>
                    <a:pt x="32" y="286"/>
                    <a:pt x="32" y="286"/>
                    <a:pt x="32" y="295"/>
                  </a:cubicBezTo>
                  <a:cubicBezTo>
                    <a:pt x="32" y="304"/>
                    <a:pt x="30" y="313"/>
                    <a:pt x="29" y="318"/>
                  </a:cubicBezTo>
                  <a:close/>
                </a:path>
              </a:pathLst>
            </a:custGeom>
            <a:gradFill rotWithShape="1">
              <a:gsLst>
                <a:gs pos="0">
                  <a:srgbClr val="09BFFF">
                    <a:alpha val="75999"/>
                  </a:srgbClr>
                </a:gs>
                <a:gs pos="50000">
                  <a:srgbClr val="E1FFFF">
                    <a:alpha val="23000"/>
                  </a:srgbClr>
                </a:gs>
                <a:gs pos="100000">
                  <a:srgbClr val="09BFFF">
                    <a:alpha val="75999"/>
                  </a:srgbClr>
                </a:gs>
              </a:gsLst>
              <a:lin ang="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2370" name="Freeform 82"/>
            <p:cNvSpPr>
              <a:spLocks/>
            </p:cNvSpPr>
            <p:nvPr/>
          </p:nvSpPr>
          <p:spPr bwMode="auto">
            <a:xfrm>
              <a:off x="235" y="3067"/>
              <a:ext cx="1581" cy="1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70" y="16"/>
                </a:cxn>
                <a:cxn ang="0">
                  <a:pos x="740" y="2"/>
                </a:cxn>
              </a:cxnLst>
              <a:rect l="0" t="0" r="r" b="b"/>
              <a:pathLst>
                <a:path w="740" h="16">
                  <a:moveTo>
                    <a:pt x="0" y="0"/>
                  </a:moveTo>
                  <a:cubicBezTo>
                    <a:pt x="62" y="2"/>
                    <a:pt x="247" y="16"/>
                    <a:pt x="370" y="16"/>
                  </a:cubicBezTo>
                  <a:cubicBezTo>
                    <a:pt x="493" y="16"/>
                    <a:pt x="663" y="5"/>
                    <a:pt x="740" y="2"/>
                  </a:cubicBezTo>
                </a:path>
              </a:pathLst>
            </a:custGeom>
            <a:gradFill rotWithShape="1">
              <a:gsLst>
                <a:gs pos="0">
                  <a:srgbClr val="66FFFF">
                    <a:alpha val="75999"/>
                  </a:srgbClr>
                </a:gs>
                <a:gs pos="50000">
                  <a:srgbClr val="E1FFFF">
                    <a:alpha val="69000"/>
                  </a:srgbClr>
                </a:gs>
                <a:gs pos="100000">
                  <a:srgbClr val="66FFFF">
                    <a:alpha val="75999"/>
                  </a:srgbClr>
                </a:gs>
              </a:gsLst>
              <a:lin ang="0" scaled="1"/>
            </a:gradFill>
            <a:ln w="9525" cap="flat">
              <a:solidFill>
                <a:srgbClr val="0099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2359" name="Group 83"/>
          <p:cNvGrpSpPr>
            <a:grpSpLocks/>
          </p:cNvGrpSpPr>
          <p:nvPr/>
        </p:nvGrpSpPr>
        <p:grpSpPr bwMode="auto">
          <a:xfrm>
            <a:off x="327025" y="4535488"/>
            <a:ext cx="2590800" cy="541337"/>
            <a:chOff x="206" y="2737"/>
            <a:chExt cx="1632" cy="341"/>
          </a:xfrm>
        </p:grpSpPr>
        <p:sp>
          <p:nvSpPr>
            <p:cNvPr id="12372" name="Freeform 84"/>
            <p:cNvSpPr>
              <a:spLocks/>
            </p:cNvSpPr>
            <p:nvPr/>
          </p:nvSpPr>
          <p:spPr bwMode="auto">
            <a:xfrm>
              <a:off x="206" y="2737"/>
              <a:ext cx="1632" cy="341"/>
            </a:xfrm>
            <a:custGeom>
              <a:avLst/>
              <a:gdLst/>
              <a:ahLst/>
              <a:cxnLst>
                <a:cxn ang="0">
                  <a:pos x="30" y="327"/>
                </a:cxn>
                <a:cxn ang="0">
                  <a:pos x="116" y="327"/>
                </a:cxn>
                <a:cxn ang="0">
                  <a:pos x="304" y="331"/>
                </a:cxn>
                <a:cxn ang="0">
                  <a:pos x="776" y="341"/>
                </a:cxn>
                <a:cxn ang="0">
                  <a:pos x="1296" y="331"/>
                </a:cxn>
                <a:cxn ang="0">
                  <a:pos x="1580" y="327"/>
                </a:cxn>
                <a:cxn ang="0">
                  <a:pos x="1610" y="322"/>
                </a:cxn>
                <a:cxn ang="0">
                  <a:pos x="1616" y="295"/>
                </a:cxn>
                <a:cxn ang="0">
                  <a:pos x="1614" y="47"/>
                </a:cxn>
                <a:cxn ang="0">
                  <a:pos x="1610" y="13"/>
                </a:cxn>
                <a:cxn ang="0">
                  <a:pos x="1558" y="13"/>
                </a:cxn>
                <a:cxn ang="0">
                  <a:pos x="1312" y="23"/>
                </a:cxn>
                <a:cxn ang="0">
                  <a:pos x="1007" y="27"/>
                </a:cxn>
                <a:cxn ang="0">
                  <a:pos x="405" y="18"/>
                </a:cxn>
                <a:cxn ang="0">
                  <a:pos x="62" y="13"/>
                </a:cxn>
                <a:cxn ang="0">
                  <a:pos x="34" y="15"/>
                </a:cxn>
                <a:cxn ang="0">
                  <a:pos x="28" y="53"/>
                </a:cxn>
                <a:cxn ang="0">
                  <a:pos x="32" y="115"/>
                </a:cxn>
                <a:cxn ang="0">
                  <a:pos x="26" y="193"/>
                </a:cxn>
                <a:cxn ang="0">
                  <a:pos x="27" y="267"/>
                </a:cxn>
                <a:cxn ang="0">
                  <a:pos x="30" y="299"/>
                </a:cxn>
                <a:cxn ang="0">
                  <a:pos x="30" y="327"/>
                </a:cxn>
              </a:cxnLst>
              <a:rect l="0" t="0" r="r" b="b"/>
              <a:pathLst>
                <a:path w="1632" h="341">
                  <a:moveTo>
                    <a:pt x="30" y="327"/>
                  </a:moveTo>
                  <a:cubicBezTo>
                    <a:pt x="45" y="332"/>
                    <a:pt x="70" y="326"/>
                    <a:pt x="116" y="327"/>
                  </a:cubicBezTo>
                  <a:cubicBezTo>
                    <a:pt x="162" y="328"/>
                    <a:pt x="194" y="329"/>
                    <a:pt x="304" y="331"/>
                  </a:cubicBezTo>
                  <a:cubicBezTo>
                    <a:pt x="414" y="333"/>
                    <a:pt x="611" y="341"/>
                    <a:pt x="776" y="341"/>
                  </a:cubicBezTo>
                  <a:cubicBezTo>
                    <a:pt x="941" y="341"/>
                    <a:pt x="1162" y="333"/>
                    <a:pt x="1296" y="331"/>
                  </a:cubicBezTo>
                  <a:cubicBezTo>
                    <a:pt x="1430" y="329"/>
                    <a:pt x="1528" y="329"/>
                    <a:pt x="1580" y="327"/>
                  </a:cubicBezTo>
                  <a:cubicBezTo>
                    <a:pt x="1632" y="325"/>
                    <a:pt x="1604" y="327"/>
                    <a:pt x="1610" y="322"/>
                  </a:cubicBezTo>
                  <a:cubicBezTo>
                    <a:pt x="1616" y="317"/>
                    <a:pt x="1615" y="341"/>
                    <a:pt x="1616" y="295"/>
                  </a:cubicBezTo>
                  <a:cubicBezTo>
                    <a:pt x="1617" y="249"/>
                    <a:pt x="1615" y="94"/>
                    <a:pt x="1614" y="47"/>
                  </a:cubicBezTo>
                  <a:cubicBezTo>
                    <a:pt x="1613" y="0"/>
                    <a:pt x="1619" y="19"/>
                    <a:pt x="1610" y="13"/>
                  </a:cubicBezTo>
                  <a:cubicBezTo>
                    <a:pt x="1601" y="7"/>
                    <a:pt x="1608" y="11"/>
                    <a:pt x="1558" y="13"/>
                  </a:cubicBezTo>
                  <a:cubicBezTo>
                    <a:pt x="1508" y="15"/>
                    <a:pt x="1404" y="21"/>
                    <a:pt x="1312" y="23"/>
                  </a:cubicBezTo>
                  <a:cubicBezTo>
                    <a:pt x="1220" y="25"/>
                    <a:pt x="1158" y="28"/>
                    <a:pt x="1007" y="27"/>
                  </a:cubicBezTo>
                  <a:cubicBezTo>
                    <a:pt x="856" y="26"/>
                    <a:pt x="563" y="20"/>
                    <a:pt x="405" y="18"/>
                  </a:cubicBezTo>
                  <a:cubicBezTo>
                    <a:pt x="247" y="16"/>
                    <a:pt x="124" y="13"/>
                    <a:pt x="62" y="13"/>
                  </a:cubicBezTo>
                  <a:cubicBezTo>
                    <a:pt x="0" y="13"/>
                    <a:pt x="40" y="8"/>
                    <a:pt x="34" y="15"/>
                  </a:cubicBezTo>
                  <a:cubicBezTo>
                    <a:pt x="28" y="22"/>
                    <a:pt x="28" y="36"/>
                    <a:pt x="28" y="53"/>
                  </a:cubicBezTo>
                  <a:cubicBezTo>
                    <a:pt x="28" y="70"/>
                    <a:pt x="32" y="92"/>
                    <a:pt x="32" y="115"/>
                  </a:cubicBezTo>
                  <a:cubicBezTo>
                    <a:pt x="32" y="138"/>
                    <a:pt x="27" y="168"/>
                    <a:pt x="26" y="193"/>
                  </a:cubicBezTo>
                  <a:cubicBezTo>
                    <a:pt x="25" y="218"/>
                    <a:pt x="26" y="249"/>
                    <a:pt x="27" y="267"/>
                  </a:cubicBezTo>
                  <a:cubicBezTo>
                    <a:pt x="28" y="285"/>
                    <a:pt x="30" y="289"/>
                    <a:pt x="30" y="299"/>
                  </a:cubicBezTo>
                  <a:cubicBezTo>
                    <a:pt x="30" y="309"/>
                    <a:pt x="30" y="321"/>
                    <a:pt x="30" y="327"/>
                  </a:cubicBezTo>
                  <a:close/>
                </a:path>
              </a:pathLst>
            </a:custGeom>
            <a:gradFill rotWithShape="1">
              <a:gsLst>
                <a:gs pos="0">
                  <a:srgbClr val="09BFFF">
                    <a:alpha val="75999"/>
                  </a:srgbClr>
                </a:gs>
                <a:gs pos="50000">
                  <a:srgbClr val="E1FFFF">
                    <a:alpha val="19000"/>
                  </a:srgbClr>
                </a:gs>
                <a:gs pos="100000">
                  <a:srgbClr val="09BFFF">
                    <a:alpha val="75999"/>
                  </a:srgbClr>
                </a:gs>
              </a:gsLst>
              <a:lin ang="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2373" name="Freeform 85"/>
            <p:cNvSpPr>
              <a:spLocks/>
            </p:cNvSpPr>
            <p:nvPr/>
          </p:nvSpPr>
          <p:spPr bwMode="auto">
            <a:xfrm>
              <a:off x="235" y="2747"/>
              <a:ext cx="1581" cy="1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70" y="16"/>
                </a:cxn>
                <a:cxn ang="0">
                  <a:pos x="740" y="2"/>
                </a:cxn>
              </a:cxnLst>
              <a:rect l="0" t="0" r="r" b="b"/>
              <a:pathLst>
                <a:path w="740" h="16">
                  <a:moveTo>
                    <a:pt x="0" y="0"/>
                  </a:moveTo>
                  <a:cubicBezTo>
                    <a:pt x="62" y="2"/>
                    <a:pt x="247" y="16"/>
                    <a:pt x="370" y="16"/>
                  </a:cubicBezTo>
                  <a:cubicBezTo>
                    <a:pt x="493" y="16"/>
                    <a:pt x="663" y="5"/>
                    <a:pt x="740" y="2"/>
                  </a:cubicBezTo>
                </a:path>
              </a:pathLst>
            </a:custGeom>
            <a:gradFill rotWithShape="1">
              <a:gsLst>
                <a:gs pos="0">
                  <a:srgbClr val="66FFFF">
                    <a:alpha val="75999"/>
                  </a:srgbClr>
                </a:gs>
                <a:gs pos="50000">
                  <a:srgbClr val="E1FFFF">
                    <a:alpha val="69000"/>
                  </a:srgbClr>
                </a:gs>
                <a:gs pos="100000">
                  <a:srgbClr val="66FFFF">
                    <a:alpha val="75999"/>
                  </a:srgbClr>
                </a:gs>
              </a:gsLst>
              <a:lin ang="0" scaled="1"/>
            </a:gradFill>
            <a:ln w="9525" cap="flat">
              <a:solidFill>
                <a:srgbClr val="0099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2362" name="Group 86"/>
          <p:cNvGrpSpPr>
            <a:grpSpLocks/>
          </p:cNvGrpSpPr>
          <p:nvPr/>
        </p:nvGrpSpPr>
        <p:grpSpPr bwMode="auto">
          <a:xfrm>
            <a:off x="325438" y="4038600"/>
            <a:ext cx="2581275" cy="519113"/>
            <a:chOff x="205" y="2424"/>
            <a:chExt cx="1626" cy="327"/>
          </a:xfrm>
        </p:grpSpPr>
        <p:sp>
          <p:nvSpPr>
            <p:cNvPr id="12375" name="Freeform 87"/>
            <p:cNvSpPr>
              <a:spLocks/>
            </p:cNvSpPr>
            <p:nvPr/>
          </p:nvSpPr>
          <p:spPr bwMode="auto">
            <a:xfrm>
              <a:off x="205" y="2424"/>
              <a:ext cx="1626" cy="327"/>
            </a:xfrm>
            <a:custGeom>
              <a:avLst/>
              <a:gdLst/>
              <a:ahLst/>
              <a:cxnLst>
                <a:cxn ang="0">
                  <a:pos x="30" y="317"/>
                </a:cxn>
                <a:cxn ang="0">
                  <a:pos x="115" y="322"/>
                </a:cxn>
                <a:cxn ang="0">
                  <a:pos x="302" y="322"/>
                </a:cxn>
                <a:cxn ang="0">
                  <a:pos x="772" y="326"/>
                </a:cxn>
                <a:cxn ang="0">
                  <a:pos x="1307" y="324"/>
                </a:cxn>
                <a:cxn ang="0">
                  <a:pos x="1575" y="322"/>
                </a:cxn>
                <a:cxn ang="0">
                  <a:pos x="1611" y="317"/>
                </a:cxn>
                <a:cxn ang="0">
                  <a:pos x="1613" y="262"/>
                </a:cxn>
                <a:cxn ang="0">
                  <a:pos x="1613" y="42"/>
                </a:cxn>
                <a:cxn ang="0">
                  <a:pos x="1609" y="8"/>
                </a:cxn>
                <a:cxn ang="0">
                  <a:pos x="1553" y="8"/>
                </a:cxn>
                <a:cxn ang="0">
                  <a:pos x="1415" y="12"/>
                </a:cxn>
                <a:cxn ang="0">
                  <a:pos x="1008" y="22"/>
                </a:cxn>
                <a:cxn ang="0">
                  <a:pos x="406" y="13"/>
                </a:cxn>
                <a:cxn ang="0">
                  <a:pos x="63" y="8"/>
                </a:cxn>
                <a:cxn ang="0">
                  <a:pos x="29" y="6"/>
                </a:cxn>
                <a:cxn ang="0">
                  <a:pos x="27" y="34"/>
                </a:cxn>
                <a:cxn ang="0">
                  <a:pos x="27" y="62"/>
                </a:cxn>
                <a:cxn ang="0">
                  <a:pos x="29" y="140"/>
                </a:cxn>
                <a:cxn ang="0">
                  <a:pos x="28" y="262"/>
                </a:cxn>
                <a:cxn ang="0">
                  <a:pos x="28" y="293"/>
                </a:cxn>
                <a:cxn ang="0">
                  <a:pos x="30" y="317"/>
                </a:cxn>
              </a:cxnLst>
              <a:rect l="0" t="0" r="r" b="b"/>
              <a:pathLst>
                <a:path w="1626" h="327">
                  <a:moveTo>
                    <a:pt x="30" y="317"/>
                  </a:moveTo>
                  <a:cubicBezTo>
                    <a:pt x="44" y="322"/>
                    <a:pt x="70" y="321"/>
                    <a:pt x="115" y="322"/>
                  </a:cubicBezTo>
                  <a:cubicBezTo>
                    <a:pt x="160" y="323"/>
                    <a:pt x="193" y="321"/>
                    <a:pt x="302" y="322"/>
                  </a:cubicBezTo>
                  <a:cubicBezTo>
                    <a:pt x="411" y="323"/>
                    <a:pt x="605" y="326"/>
                    <a:pt x="772" y="326"/>
                  </a:cubicBezTo>
                  <a:cubicBezTo>
                    <a:pt x="939" y="326"/>
                    <a:pt x="1173" y="325"/>
                    <a:pt x="1307" y="324"/>
                  </a:cubicBezTo>
                  <a:cubicBezTo>
                    <a:pt x="1441" y="323"/>
                    <a:pt x="1524" y="323"/>
                    <a:pt x="1575" y="322"/>
                  </a:cubicBezTo>
                  <a:cubicBezTo>
                    <a:pt x="1626" y="321"/>
                    <a:pt x="1605" y="327"/>
                    <a:pt x="1611" y="317"/>
                  </a:cubicBezTo>
                  <a:cubicBezTo>
                    <a:pt x="1617" y="307"/>
                    <a:pt x="1613" y="308"/>
                    <a:pt x="1613" y="262"/>
                  </a:cubicBezTo>
                  <a:cubicBezTo>
                    <a:pt x="1613" y="216"/>
                    <a:pt x="1614" y="84"/>
                    <a:pt x="1613" y="42"/>
                  </a:cubicBezTo>
                  <a:cubicBezTo>
                    <a:pt x="1612" y="0"/>
                    <a:pt x="1619" y="14"/>
                    <a:pt x="1609" y="8"/>
                  </a:cubicBezTo>
                  <a:cubicBezTo>
                    <a:pt x="1599" y="2"/>
                    <a:pt x="1585" y="7"/>
                    <a:pt x="1553" y="8"/>
                  </a:cubicBezTo>
                  <a:cubicBezTo>
                    <a:pt x="1521" y="9"/>
                    <a:pt x="1506" y="10"/>
                    <a:pt x="1415" y="12"/>
                  </a:cubicBezTo>
                  <a:cubicBezTo>
                    <a:pt x="1324" y="14"/>
                    <a:pt x="1176" y="22"/>
                    <a:pt x="1008" y="22"/>
                  </a:cubicBezTo>
                  <a:cubicBezTo>
                    <a:pt x="840" y="22"/>
                    <a:pt x="564" y="15"/>
                    <a:pt x="406" y="13"/>
                  </a:cubicBezTo>
                  <a:cubicBezTo>
                    <a:pt x="248" y="11"/>
                    <a:pt x="126" y="9"/>
                    <a:pt x="63" y="8"/>
                  </a:cubicBezTo>
                  <a:cubicBezTo>
                    <a:pt x="0" y="7"/>
                    <a:pt x="35" y="2"/>
                    <a:pt x="29" y="6"/>
                  </a:cubicBezTo>
                  <a:cubicBezTo>
                    <a:pt x="23" y="10"/>
                    <a:pt x="27" y="25"/>
                    <a:pt x="27" y="34"/>
                  </a:cubicBezTo>
                  <a:cubicBezTo>
                    <a:pt x="27" y="43"/>
                    <a:pt x="27" y="44"/>
                    <a:pt x="27" y="62"/>
                  </a:cubicBezTo>
                  <a:cubicBezTo>
                    <a:pt x="27" y="80"/>
                    <a:pt x="29" y="107"/>
                    <a:pt x="29" y="140"/>
                  </a:cubicBezTo>
                  <a:cubicBezTo>
                    <a:pt x="29" y="173"/>
                    <a:pt x="28" y="237"/>
                    <a:pt x="28" y="262"/>
                  </a:cubicBezTo>
                  <a:cubicBezTo>
                    <a:pt x="28" y="287"/>
                    <a:pt x="28" y="284"/>
                    <a:pt x="28" y="293"/>
                  </a:cubicBezTo>
                  <a:cubicBezTo>
                    <a:pt x="28" y="302"/>
                    <a:pt x="16" y="313"/>
                    <a:pt x="30" y="317"/>
                  </a:cubicBezTo>
                  <a:close/>
                </a:path>
              </a:pathLst>
            </a:custGeom>
            <a:gradFill rotWithShape="1">
              <a:gsLst>
                <a:gs pos="0">
                  <a:srgbClr val="09BFFF">
                    <a:alpha val="75999"/>
                  </a:srgbClr>
                </a:gs>
                <a:gs pos="50000">
                  <a:srgbClr val="E1FFFF">
                    <a:alpha val="14000"/>
                  </a:srgbClr>
                </a:gs>
                <a:gs pos="100000">
                  <a:srgbClr val="09BFFF">
                    <a:alpha val="75999"/>
                  </a:srgbClr>
                </a:gs>
              </a:gsLst>
              <a:lin ang="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2376" name="Freeform 88"/>
            <p:cNvSpPr>
              <a:spLocks/>
            </p:cNvSpPr>
            <p:nvPr/>
          </p:nvSpPr>
          <p:spPr bwMode="auto">
            <a:xfrm>
              <a:off x="235" y="2429"/>
              <a:ext cx="1581" cy="1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70" y="16"/>
                </a:cxn>
                <a:cxn ang="0">
                  <a:pos x="740" y="2"/>
                </a:cxn>
              </a:cxnLst>
              <a:rect l="0" t="0" r="r" b="b"/>
              <a:pathLst>
                <a:path w="740" h="16">
                  <a:moveTo>
                    <a:pt x="0" y="0"/>
                  </a:moveTo>
                  <a:cubicBezTo>
                    <a:pt x="62" y="2"/>
                    <a:pt x="247" y="16"/>
                    <a:pt x="370" y="16"/>
                  </a:cubicBezTo>
                  <a:cubicBezTo>
                    <a:pt x="493" y="16"/>
                    <a:pt x="663" y="5"/>
                    <a:pt x="740" y="2"/>
                  </a:cubicBezTo>
                </a:path>
              </a:pathLst>
            </a:custGeom>
            <a:gradFill rotWithShape="1">
              <a:gsLst>
                <a:gs pos="0">
                  <a:srgbClr val="66FFFF">
                    <a:alpha val="75999"/>
                  </a:srgbClr>
                </a:gs>
                <a:gs pos="50000">
                  <a:srgbClr val="E1FFFF">
                    <a:alpha val="69000"/>
                  </a:srgbClr>
                </a:gs>
                <a:gs pos="100000">
                  <a:srgbClr val="66FFFF">
                    <a:alpha val="75999"/>
                  </a:srgbClr>
                </a:gs>
              </a:gsLst>
              <a:lin ang="0" scaled="1"/>
            </a:gradFill>
            <a:ln w="9525" cap="flat">
              <a:solidFill>
                <a:srgbClr val="0099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2365" name="Group 89"/>
          <p:cNvGrpSpPr>
            <a:grpSpLocks/>
          </p:cNvGrpSpPr>
          <p:nvPr/>
        </p:nvGrpSpPr>
        <p:grpSpPr bwMode="auto">
          <a:xfrm>
            <a:off x="325438" y="3522663"/>
            <a:ext cx="2581275" cy="538162"/>
            <a:chOff x="205" y="2099"/>
            <a:chExt cx="1626" cy="339"/>
          </a:xfrm>
        </p:grpSpPr>
        <p:sp>
          <p:nvSpPr>
            <p:cNvPr id="12378" name="Freeform 90"/>
            <p:cNvSpPr>
              <a:spLocks/>
            </p:cNvSpPr>
            <p:nvPr/>
          </p:nvSpPr>
          <p:spPr bwMode="auto">
            <a:xfrm>
              <a:off x="205" y="2099"/>
              <a:ext cx="1626" cy="339"/>
            </a:xfrm>
            <a:custGeom>
              <a:avLst/>
              <a:gdLst/>
              <a:ahLst/>
              <a:cxnLst>
                <a:cxn ang="0">
                  <a:pos x="33" y="327"/>
                </a:cxn>
                <a:cxn ang="0">
                  <a:pos x="117" y="331"/>
                </a:cxn>
                <a:cxn ang="0">
                  <a:pos x="305" y="329"/>
                </a:cxn>
                <a:cxn ang="0">
                  <a:pos x="759" y="339"/>
                </a:cxn>
                <a:cxn ang="0">
                  <a:pos x="1293" y="331"/>
                </a:cxn>
                <a:cxn ang="0">
                  <a:pos x="1511" y="329"/>
                </a:cxn>
                <a:cxn ang="0">
                  <a:pos x="1609" y="327"/>
                </a:cxn>
                <a:cxn ang="0">
                  <a:pos x="1613" y="277"/>
                </a:cxn>
                <a:cxn ang="0">
                  <a:pos x="1610" y="43"/>
                </a:cxn>
                <a:cxn ang="0">
                  <a:pos x="1607" y="18"/>
                </a:cxn>
                <a:cxn ang="0">
                  <a:pos x="1557" y="17"/>
                </a:cxn>
                <a:cxn ang="0">
                  <a:pos x="1498" y="17"/>
                </a:cxn>
                <a:cxn ang="0">
                  <a:pos x="1008" y="26"/>
                </a:cxn>
                <a:cxn ang="0">
                  <a:pos x="406" y="17"/>
                </a:cxn>
                <a:cxn ang="0">
                  <a:pos x="63" y="12"/>
                </a:cxn>
                <a:cxn ang="0">
                  <a:pos x="29" y="11"/>
                </a:cxn>
                <a:cxn ang="0">
                  <a:pos x="27" y="41"/>
                </a:cxn>
                <a:cxn ang="0">
                  <a:pos x="27" y="95"/>
                </a:cxn>
                <a:cxn ang="0">
                  <a:pos x="25" y="163"/>
                </a:cxn>
                <a:cxn ang="0">
                  <a:pos x="28" y="266"/>
                </a:cxn>
                <a:cxn ang="0">
                  <a:pos x="28" y="297"/>
                </a:cxn>
                <a:cxn ang="0">
                  <a:pos x="33" y="327"/>
                </a:cxn>
              </a:cxnLst>
              <a:rect l="0" t="0" r="r" b="b"/>
              <a:pathLst>
                <a:path w="1626" h="339">
                  <a:moveTo>
                    <a:pt x="33" y="327"/>
                  </a:moveTo>
                  <a:cubicBezTo>
                    <a:pt x="48" y="333"/>
                    <a:pt x="72" y="331"/>
                    <a:pt x="117" y="331"/>
                  </a:cubicBezTo>
                  <a:cubicBezTo>
                    <a:pt x="162" y="331"/>
                    <a:pt x="198" y="328"/>
                    <a:pt x="305" y="329"/>
                  </a:cubicBezTo>
                  <a:cubicBezTo>
                    <a:pt x="412" y="330"/>
                    <a:pt x="594" y="339"/>
                    <a:pt x="759" y="339"/>
                  </a:cubicBezTo>
                  <a:cubicBezTo>
                    <a:pt x="924" y="339"/>
                    <a:pt x="1168" y="333"/>
                    <a:pt x="1293" y="331"/>
                  </a:cubicBezTo>
                  <a:cubicBezTo>
                    <a:pt x="1418" y="329"/>
                    <a:pt x="1458" y="330"/>
                    <a:pt x="1511" y="329"/>
                  </a:cubicBezTo>
                  <a:cubicBezTo>
                    <a:pt x="1564" y="328"/>
                    <a:pt x="1592" y="336"/>
                    <a:pt x="1609" y="327"/>
                  </a:cubicBezTo>
                  <a:cubicBezTo>
                    <a:pt x="1626" y="318"/>
                    <a:pt x="1613" y="324"/>
                    <a:pt x="1613" y="277"/>
                  </a:cubicBezTo>
                  <a:cubicBezTo>
                    <a:pt x="1613" y="230"/>
                    <a:pt x="1611" y="86"/>
                    <a:pt x="1610" y="43"/>
                  </a:cubicBezTo>
                  <a:cubicBezTo>
                    <a:pt x="1609" y="0"/>
                    <a:pt x="1616" y="22"/>
                    <a:pt x="1607" y="18"/>
                  </a:cubicBezTo>
                  <a:cubicBezTo>
                    <a:pt x="1598" y="14"/>
                    <a:pt x="1575" y="17"/>
                    <a:pt x="1557" y="17"/>
                  </a:cubicBezTo>
                  <a:cubicBezTo>
                    <a:pt x="1539" y="17"/>
                    <a:pt x="1589" y="16"/>
                    <a:pt x="1498" y="17"/>
                  </a:cubicBezTo>
                  <a:cubicBezTo>
                    <a:pt x="1407" y="18"/>
                    <a:pt x="1190" y="26"/>
                    <a:pt x="1008" y="26"/>
                  </a:cubicBezTo>
                  <a:cubicBezTo>
                    <a:pt x="827" y="26"/>
                    <a:pt x="564" y="19"/>
                    <a:pt x="406" y="17"/>
                  </a:cubicBezTo>
                  <a:cubicBezTo>
                    <a:pt x="248" y="15"/>
                    <a:pt x="126" y="13"/>
                    <a:pt x="63" y="12"/>
                  </a:cubicBezTo>
                  <a:cubicBezTo>
                    <a:pt x="0" y="11"/>
                    <a:pt x="35" y="6"/>
                    <a:pt x="29" y="11"/>
                  </a:cubicBezTo>
                  <a:cubicBezTo>
                    <a:pt x="23" y="16"/>
                    <a:pt x="27" y="27"/>
                    <a:pt x="27" y="41"/>
                  </a:cubicBezTo>
                  <a:cubicBezTo>
                    <a:pt x="27" y="55"/>
                    <a:pt x="27" y="75"/>
                    <a:pt x="27" y="95"/>
                  </a:cubicBezTo>
                  <a:cubicBezTo>
                    <a:pt x="27" y="115"/>
                    <a:pt x="25" y="135"/>
                    <a:pt x="25" y="163"/>
                  </a:cubicBezTo>
                  <a:cubicBezTo>
                    <a:pt x="25" y="191"/>
                    <a:pt x="27" y="244"/>
                    <a:pt x="28" y="266"/>
                  </a:cubicBezTo>
                  <a:cubicBezTo>
                    <a:pt x="29" y="288"/>
                    <a:pt x="27" y="287"/>
                    <a:pt x="28" y="297"/>
                  </a:cubicBezTo>
                  <a:cubicBezTo>
                    <a:pt x="29" y="307"/>
                    <a:pt x="18" y="321"/>
                    <a:pt x="33" y="327"/>
                  </a:cubicBezTo>
                  <a:close/>
                </a:path>
              </a:pathLst>
            </a:custGeom>
            <a:gradFill rotWithShape="1">
              <a:gsLst>
                <a:gs pos="0">
                  <a:srgbClr val="09BFFF">
                    <a:alpha val="75999"/>
                  </a:srgbClr>
                </a:gs>
                <a:gs pos="50000">
                  <a:srgbClr val="E1FFFF">
                    <a:alpha val="13000"/>
                  </a:srgbClr>
                </a:gs>
                <a:gs pos="100000">
                  <a:srgbClr val="09BFFF">
                    <a:alpha val="75999"/>
                  </a:srgbClr>
                </a:gs>
              </a:gsLst>
              <a:lin ang="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2379" name="Freeform 91"/>
            <p:cNvSpPr>
              <a:spLocks/>
            </p:cNvSpPr>
            <p:nvPr/>
          </p:nvSpPr>
          <p:spPr bwMode="auto">
            <a:xfrm>
              <a:off x="235" y="2108"/>
              <a:ext cx="1581" cy="1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70" y="16"/>
                </a:cxn>
                <a:cxn ang="0">
                  <a:pos x="740" y="2"/>
                </a:cxn>
              </a:cxnLst>
              <a:rect l="0" t="0" r="r" b="b"/>
              <a:pathLst>
                <a:path w="740" h="16">
                  <a:moveTo>
                    <a:pt x="0" y="0"/>
                  </a:moveTo>
                  <a:cubicBezTo>
                    <a:pt x="62" y="2"/>
                    <a:pt x="247" y="16"/>
                    <a:pt x="370" y="16"/>
                  </a:cubicBezTo>
                  <a:cubicBezTo>
                    <a:pt x="493" y="16"/>
                    <a:pt x="663" y="5"/>
                    <a:pt x="740" y="2"/>
                  </a:cubicBezTo>
                </a:path>
              </a:pathLst>
            </a:custGeom>
            <a:gradFill rotWithShape="1">
              <a:gsLst>
                <a:gs pos="0">
                  <a:srgbClr val="66FFFF">
                    <a:alpha val="75999"/>
                  </a:srgbClr>
                </a:gs>
                <a:gs pos="50000">
                  <a:srgbClr val="E1FFFF">
                    <a:alpha val="69000"/>
                  </a:srgbClr>
                </a:gs>
                <a:gs pos="100000">
                  <a:srgbClr val="66FFFF">
                    <a:alpha val="75999"/>
                  </a:srgbClr>
                </a:gs>
              </a:gsLst>
              <a:lin ang="0" scaled="1"/>
            </a:gradFill>
            <a:ln w="9525" cap="flat">
              <a:solidFill>
                <a:srgbClr val="0099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2368" name="Group 92"/>
          <p:cNvGrpSpPr>
            <a:grpSpLocks/>
          </p:cNvGrpSpPr>
          <p:nvPr/>
        </p:nvGrpSpPr>
        <p:grpSpPr bwMode="auto">
          <a:xfrm>
            <a:off x="350838" y="2382838"/>
            <a:ext cx="2565400" cy="655637"/>
            <a:chOff x="221" y="1381"/>
            <a:chExt cx="1616" cy="413"/>
          </a:xfrm>
        </p:grpSpPr>
        <p:sp>
          <p:nvSpPr>
            <p:cNvPr id="12381" name="Freeform 93"/>
            <p:cNvSpPr>
              <a:spLocks/>
            </p:cNvSpPr>
            <p:nvPr/>
          </p:nvSpPr>
          <p:spPr bwMode="auto">
            <a:xfrm>
              <a:off x="221" y="1381"/>
              <a:ext cx="1616" cy="413"/>
            </a:xfrm>
            <a:custGeom>
              <a:avLst/>
              <a:gdLst/>
              <a:ahLst/>
              <a:cxnLst>
                <a:cxn ang="0">
                  <a:pos x="14" y="404"/>
                </a:cxn>
                <a:cxn ang="0">
                  <a:pos x="101" y="409"/>
                </a:cxn>
                <a:cxn ang="0">
                  <a:pos x="286" y="409"/>
                </a:cxn>
                <a:cxn ang="0">
                  <a:pos x="756" y="413"/>
                </a:cxn>
                <a:cxn ang="0">
                  <a:pos x="1280" y="407"/>
                </a:cxn>
                <a:cxn ang="0">
                  <a:pos x="1564" y="404"/>
                </a:cxn>
                <a:cxn ang="0">
                  <a:pos x="1595" y="404"/>
                </a:cxn>
                <a:cxn ang="0">
                  <a:pos x="1597" y="355"/>
                </a:cxn>
                <a:cxn ang="0">
                  <a:pos x="1595" y="265"/>
                </a:cxn>
                <a:cxn ang="0">
                  <a:pos x="1555" y="181"/>
                </a:cxn>
                <a:cxn ang="0">
                  <a:pos x="1455" y="137"/>
                </a:cxn>
                <a:cxn ang="0">
                  <a:pos x="1357" y="91"/>
                </a:cxn>
                <a:cxn ang="0">
                  <a:pos x="1311" y="11"/>
                </a:cxn>
                <a:cxn ang="0">
                  <a:pos x="1277" y="23"/>
                </a:cxn>
                <a:cxn ang="0">
                  <a:pos x="1083" y="43"/>
                </a:cxn>
                <a:cxn ang="0">
                  <a:pos x="529" y="53"/>
                </a:cxn>
                <a:cxn ang="0">
                  <a:pos x="319" y="23"/>
                </a:cxn>
                <a:cxn ang="0">
                  <a:pos x="293" y="19"/>
                </a:cxn>
                <a:cxn ang="0">
                  <a:pos x="259" y="85"/>
                </a:cxn>
                <a:cxn ang="0">
                  <a:pos x="183" y="127"/>
                </a:cxn>
                <a:cxn ang="0">
                  <a:pos x="107" y="151"/>
                </a:cxn>
                <a:cxn ang="0">
                  <a:pos x="47" y="187"/>
                </a:cxn>
                <a:cxn ang="0">
                  <a:pos x="11" y="253"/>
                </a:cxn>
                <a:cxn ang="0">
                  <a:pos x="12" y="349"/>
                </a:cxn>
                <a:cxn ang="0">
                  <a:pos x="12" y="380"/>
                </a:cxn>
                <a:cxn ang="0">
                  <a:pos x="14" y="404"/>
                </a:cxn>
              </a:cxnLst>
              <a:rect l="0" t="0" r="r" b="b"/>
              <a:pathLst>
                <a:path w="1616" h="413">
                  <a:moveTo>
                    <a:pt x="14" y="404"/>
                  </a:moveTo>
                  <a:cubicBezTo>
                    <a:pt x="29" y="409"/>
                    <a:pt x="56" y="408"/>
                    <a:pt x="101" y="409"/>
                  </a:cubicBezTo>
                  <a:cubicBezTo>
                    <a:pt x="146" y="410"/>
                    <a:pt x="177" y="408"/>
                    <a:pt x="286" y="409"/>
                  </a:cubicBezTo>
                  <a:cubicBezTo>
                    <a:pt x="395" y="410"/>
                    <a:pt x="591" y="413"/>
                    <a:pt x="756" y="413"/>
                  </a:cubicBezTo>
                  <a:cubicBezTo>
                    <a:pt x="921" y="413"/>
                    <a:pt x="1146" y="409"/>
                    <a:pt x="1280" y="407"/>
                  </a:cubicBezTo>
                  <a:cubicBezTo>
                    <a:pt x="1415" y="406"/>
                    <a:pt x="1513" y="405"/>
                    <a:pt x="1564" y="404"/>
                  </a:cubicBezTo>
                  <a:cubicBezTo>
                    <a:pt x="1616" y="403"/>
                    <a:pt x="1590" y="412"/>
                    <a:pt x="1595" y="404"/>
                  </a:cubicBezTo>
                  <a:cubicBezTo>
                    <a:pt x="1600" y="396"/>
                    <a:pt x="1597" y="378"/>
                    <a:pt x="1597" y="355"/>
                  </a:cubicBezTo>
                  <a:cubicBezTo>
                    <a:pt x="1597" y="332"/>
                    <a:pt x="1602" y="294"/>
                    <a:pt x="1595" y="265"/>
                  </a:cubicBezTo>
                  <a:cubicBezTo>
                    <a:pt x="1588" y="236"/>
                    <a:pt x="1578" y="202"/>
                    <a:pt x="1555" y="181"/>
                  </a:cubicBezTo>
                  <a:cubicBezTo>
                    <a:pt x="1532" y="160"/>
                    <a:pt x="1488" y="152"/>
                    <a:pt x="1455" y="137"/>
                  </a:cubicBezTo>
                  <a:cubicBezTo>
                    <a:pt x="1422" y="122"/>
                    <a:pt x="1381" y="112"/>
                    <a:pt x="1357" y="91"/>
                  </a:cubicBezTo>
                  <a:cubicBezTo>
                    <a:pt x="1333" y="70"/>
                    <a:pt x="1324" y="22"/>
                    <a:pt x="1311" y="11"/>
                  </a:cubicBezTo>
                  <a:cubicBezTo>
                    <a:pt x="1298" y="0"/>
                    <a:pt x="1315" y="18"/>
                    <a:pt x="1277" y="23"/>
                  </a:cubicBezTo>
                  <a:cubicBezTo>
                    <a:pt x="1239" y="28"/>
                    <a:pt x="1208" y="38"/>
                    <a:pt x="1083" y="43"/>
                  </a:cubicBezTo>
                  <a:cubicBezTo>
                    <a:pt x="958" y="48"/>
                    <a:pt x="656" y="56"/>
                    <a:pt x="529" y="53"/>
                  </a:cubicBezTo>
                  <a:cubicBezTo>
                    <a:pt x="402" y="50"/>
                    <a:pt x="358" y="29"/>
                    <a:pt x="319" y="23"/>
                  </a:cubicBezTo>
                  <a:cubicBezTo>
                    <a:pt x="280" y="17"/>
                    <a:pt x="303" y="9"/>
                    <a:pt x="293" y="19"/>
                  </a:cubicBezTo>
                  <a:cubicBezTo>
                    <a:pt x="283" y="29"/>
                    <a:pt x="277" y="67"/>
                    <a:pt x="259" y="85"/>
                  </a:cubicBezTo>
                  <a:cubicBezTo>
                    <a:pt x="241" y="103"/>
                    <a:pt x="208" y="116"/>
                    <a:pt x="183" y="127"/>
                  </a:cubicBezTo>
                  <a:cubicBezTo>
                    <a:pt x="158" y="138"/>
                    <a:pt x="130" y="141"/>
                    <a:pt x="107" y="151"/>
                  </a:cubicBezTo>
                  <a:cubicBezTo>
                    <a:pt x="84" y="161"/>
                    <a:pt x="63" y="170"/>
                    <a:pt x="47" y="187"/>
                  </a:cubicBezTo>
                  <a:cubicBezTo>
                    <a:pt x="31" y="204"/>
                    <a:pt x="17" y="226"/>
                    <a:pt x="11" y="253"/>
                  </a:cubicBezTo>
                  <a:cubicBezTo>
                    <a:pt x="5" y="280"/>
                    <a:pt x="12" y="328"/>
                    <a:pt x="12" y="349"/>
                  </a:cubicBezTo>
                  <a:cubicBezTo>
                    <a:pt x="12" y="370"/>
                    <a:pt x="12" y="371"/>
                    <a:pt x="12" y="380"/>
                  </a:cubicBezTo>
                  <a:cubicBezTo>
                    <a:pt x="12" y="389"/>
                    <a:pt x="0" y="400"/>
                    <a:pt x="14" y="404"/>
                  </a:cubicBezTo>
                  <a:close/>
                </a:path>
              </a:pathLst>
            </a:custGeom>
            <a:gradFill rotWithShape="1">
              <a:gsLst>
                <a:gs pos="0">
                  <a:srgbClr val="09BFFF">
                    <a:alpha val="75999"/>
                  </a:srgbClr>
                </a:gs>
                <a:gs pos="50000">
                  <a:srgbClr val="E1FFFF">
                    <a:alpha val="28000"/>
                  </a:srgbClr>
                </a:gs>
                <a:gs pos="100000">
                  <a:srgbClr val="09BFFF">
                    <a:alpha val="75999"/>
                  </a:srgbClr>
                </a:gs>
              </a:gsLst>
              <a:lin ang="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2382" name="Freeform 94"/>
            <p:cNvSpPr>
              <a:spLocks/>
            </p:cNvSpPr>
            <p:nvPr/>
          </p:nvSpPr>
          <p:spPr bwMode="auto">
            <a:xfrm>
              <a:off x="516" y="1392"/>
              <a:ext cx="1022" cy="42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192" y="38"/>
                </a:cxn>
                <a:cxn ang="0">
                  <a:pos x="816" y="32"/>
                </a:cxn>
                <a:cxn ang="0">
                  <a:pos x="1022" y="0"/>
                </a:cxn>
              </a:cxnLst>
              <a:rect l="0" t="0" r="r" b="b"/>
              <a:pathLst>
                <a:path w="1022" h="42">
                  <a:moveTo>
                    <a:pt x="0" y="10"/>
                  </a:moveTo>
                  <a:cubicBezTo>
                    <a:pt x="32" y="15"/>
                    <a:pt x="56" y="34"/>
                    <a:pt x="192" y="38"/>
                  </a:cubicBezTo>
                  <a:cubicBezTo>
                    <a:pt x="328" y="42"/>
                    <a:pt x="678" y="38"/>
                    <a:pt x="816" y="32"/>
                  </a:cubicBezTo>
                  <a:cubicBezTo>
                    <a:pt x="954" y="26"/>
                    <a:pt x="979" y="7"/>
                    <a:pt x="1022" y="0"/>
                  </a:cubicBezTo>
                </a:path>
              </a:pathLst>
            </a:custGeom>
            <a:noFill/>
            <a:ln w="9525" cap="flat">
              <a:solidFill>
                <a:srgbClr val="66CC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2371" name="Group 95"/>
          <p:cNvGrpSpPr>
            <a:grpSpLocks/>
          </p:cNvGrpSpPr>
          <p:nvPr/>
        </p:nvGrpSpPr>
        <p:grpSpPr bwMode="auto">
          <a:xfrm>
            <a:off x="341313" y="3021013"/>
            <a:ext cx="2560637" cy="523875"/>
            <a:chOff x="215" y="1783"/>
            <a:chExt cx="1613" cy="330"/>
          </a:xfrm>
        </p:grpSpPr>
        <p:sp>
          <p:nvSpPr>
            <p:cNvPr id="12384" name="Freeform 96"/>
            <p:cNvSpPr>
              <a:spLocks/>
            </p:cNvSpPr>
            <p:nvPr/>
          </p:nvSpPr>
          <p:spPr bwMode="auto">
            <a:xfrm>
              <a:off x="215" y="1783"/>
              <a:ext cx="1613" cy="330"/>
            </a:xfrm>
            <a:custGeom>
              <a:avLst/>
              <a:gdLst/>
              <a:ahLst/>
              <a:cxnLst>
                <a:cxn ang="0">
                  <a:pos x="20" y="321"/>
                </a:cxn>
                <a:cxn ang="0">
                  <a:pos x="105" y="327"/>
                </a:cxn>
                <a:cxn ang="0">
                  <a:pos x="292" y="326"/>
                </a:cxn>
                <a:cxn ang="0">
                  <a:pos x="762" y="330"/>
                </a:cxn>
                <a:cxn ang="0">
                  <a:pos x="1286" y="324"/>
                </a:cxn>
                <a:cxn ang="0">
                  <a:pos x="1561" y="325"/>
                </a:cxn>
                <a:cxn ang="0">
                  <a:pos x="1601" y="321"/>
                </a:cxn>
                <a:cxn ang="0">
                  <a:pos x="1603" y="273"/>
                </a:cxn>
                <a:cxn ang="0">
                  <a:pos x="1600" y="43"/>
                </a:cxn>
                <a:cxn ang="0">
                  <a:pos x="1597" y="13"/>
                </a:cxn>
                <a:cxn ang="0">
                  <a:pos x="1541" y="7"/>
                </a:cxn>
                <a:cxn ang="0">
                  <a:pos x="1343" y="15"/>
                </a:cxn>
                <a:cxn ang="0">
                  <a:pos x="997" y="19"/>
                </a:cxn>
                <a:cxn ang="0">
                  <a:pos x="396" y="17"/>
                </a:cxn>
                <a:cxn ang="0">
                  <a:pos x="63" y="9"/>
                </a:cxn>
                <a:cxn ang="0">
                  <a:pos x="19" y="11"/>
                </a:cxn>
                <a:cxn ang="0">
                  <a:pos x="15" y="45"/>
                </a:cxn>
                <a:cxn ang="0">
                  <a:pos x="15" y="95"/>
                </a:cxn>
                <a:cxn ang="0">
                  <a:pos x="15" y="165"/>
                </a:cxn>
                <a:cxn ang="0">
                  <a:pos x="18" y="266"/>
                </a:cxn>
                <a:cxn ang="0">
                  <a:pos x="18" y="297"/>
                </a:cxn>
                <a:cxn ang="0">
                  <a:pos x="20" y="321"/>
                </a:cxn>
              </a:cxnLst>
              <a:rect l="0" t="0" r="r" b="b"/>
              <a:pathLst>
                <a:path w="1613" h="330">
                  <a:moveTo>
                    <a:pt x="20" y="321"/>
                  </a:moveTo>
                  <a:cubicBezTo>
                    <a:pt x="34" y="326"/>
                    <a:pt x="60" y="326"/>
                    <a:pt x="105" y="327"/>
                  </a:cubicBezTo>
                  <a:cubicBezTo>
                    <a:pt x="150" y="328"/>
                    <a:pt x="183" y="326"/>
                    <a:pt x="292" y="326"/>
                  </a:cubicBezTo>
                  <a:cubicBezTo>
                    <a:pt x="401" y="326"/>
                    <a:pt x="597" y="330"/>
                    <a:pt x="762" y="330"/>
                  </a:cubicBezTo>
                  <a:cubicBezTo>
                    <a:pt x="927" y="330"/>
                    <a:pt x="1153" y="325"/>
                    <a:pt x="1286" y="324"/>
                  </a:cubicBezTo>
                  <a:cubicBezTo>
                    <a:pt x="1419" y="323"/>
                    <a:pt x="1509" y="325"/>
                    <a:pt x="1561" y="325"/>
                  </a:cubicBezTo>
                  <a:cubicBezTo>
                    <a:pt x="1613" y="325"/>
                    <a:pt x="1594" y="330"/>
                    <a:pt x="1601" y="321"/>
                  </a:cubicBezTo>
                  <a:cubicBezTo>
                    <a:pt x="1608" y="312"/>
                    <a:pt x="1603" y="319"/>
                    <a:pt x="1603" y="273"/>
                  </a:cubicBezTo>
                  <a:cubicBezTo>
                    <a:pt x="1603" y="227"/>
                    <a:pt x="1601" y="86"/>
                    <a:pt x="1600" y="43"/>
                  </a:cubicBezTo>
                  <a:cubicBezTo>
                    <a:pt x="1599" y="0"/>
                    <a:pt x="1607" y="19"/>
                    <a:pt x="1597" y="13"/>
                  </a:cubicBezTo>
                  <a:cubicBezTo>
                    <a:pt x="1587" y="7"/>
                    <a:pt x="1583" y="7"/>
                    <a:pt x="1541" y="7"/>
                  </a:cubicBezTo>
                  <a:cubicBezTo>
                    <a:pt x="1499" y="7"/>
                    <a:pt x="1434" y="13"/>
                    <a:pt x="1343" y="15"/>
                  </a:cubicBezTo>
                  <a:cubicBezTo>
                    <a:pt x="1252" y="17"/>
                    <a:pt x="1155" y="19"/>
                    <a:pt x="997" y="19"/>
                  </a:cubicBezTo>
                  <a:cubicBezTo>
                    <a:pt x="839" y="19"/>
                    <a:pt x="552" y="19"/>
                    <a:pt x="396" y="17"/>
                  </a:cubicBezTo>
                  <a:cubicBezTo>
                    <a:pt x="240" y="15"/>
                    <a:pt x="126" y="10"/>
                    <a:pt x="63" y="9"/>
                  </a:cubicBezTo>
                  <a:cubicBezTo>
                    <a:pt x="0" y="8"/>
                    <a:pt x="27" y="5"/>
                    <a:pt x="19" y="11"/>
                  </a:cubicBezTo>
                  <a:cubicBezTo>
                    <a:pt x="11" y="17"/>
                    <a:pt x="16" y="31"/>
                    <a:pt x="15" y="45"/>
                  </a:cubicBezTo>
                  <a:cubicBezTo>
                    <a:pt x="14" y="59"/>
                    <a:pt x="15" y="75"/>
                    <a:pt x="15" y="95"/>
                  </a:cubicBezTo>
                  <a:cubicBezTo>
                    <a:pt x="15" y="115"/>
                    <a:pt x="15" y="137"/>
                    <a:pt x="15" y="165"/>
                  </a:cubicBezTo>
                  <a:cubicBezTo>
                    <a:pt x="15" y="193"/>
                    <a:pt x="17" y="244"/>
                    <a:pt x="18" y="266"/>
                  </a:cubicBezTo>
                  <a:cubicBezTo>
                    <a:pt x="19" y="288"/>
                    <a:pt x="18" y="288"/>
                    <a:pt x="18" y="297"/>
                  </a:cubicBezTo>
                  <a:cubicBezTo>
                    <a:pt x="18" y="306"/>
                    <a:pt x="6" y="317"/>
                    <a:pt x="20" y="321"/>
                  </a:cubicBezTo>
                  <a:close/>
                </a:path>
              </a:pathLst>
            </a:custGeom>
            <a:gradFill rotWithShape="1">
              <a:gsLst>
                <a:gs pos="0">
                  <a:srgbClr val="09BFFF">
                    <a:alpha val="75999"/>
                  </a:srgbClr>
                </a:gs>
                <a:gs pos="50000">
                  <a:srgbClr val="E1FFFF">
                    <a:alpha val="17000"/>
                  </a:srgbClr>
                </a:gs>
                <a:gs pos="100000">
                  <a:srgbClr val="09BFFF">
                    <a:alpha val="75999"/>
                  </a:srgbClr>
                </a:gs>
              </a:gsLst>
              <a:lin ang="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2385" name="Freeform 97"/>
            <p:cNvSpPr>
              <a:spLocks/>
            </p:cNvSpPr>
            <p:nvPr/>
          </p:nvSpPr>
          <p:spPr bwMode="auto">
            <a:xfrm>
              <a:off x="235" y="1786"/>
              <a:ext cx="1581" cy="1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70" y="16"/>
                </a:cxn>
                <a:cxn ang="0">
                  <a:pos x="740" y="2"/>
                </a:cxn>
              </a:cxnLst>
              <a:rect l="0" t="0" r="r" b="b"/>
              <a:pathLst>
                <a:path w="740" h="16">
                  <a:moveTo>
                    <a:pt x="0" y="0"/>
                  </a:moveTo>
                  <a:cubicBezTo>
                    <a:pt x="62" y="2"/>
                    <a:pt x="247" y="16"/>
                    <a:pt x="370" y="16"/>
                  </a:cubicBezTo>
                  <a:cubicBezTo>
                    <a:pt x="493" y="16"/>
                    <a:pt x="663" y="5"/>
                    <a:pt x="740" y="2"/>
                  </a:cubicBezTo>
                </a:path>
              </a:pathLst>
            </a:custGeom>
            <a:gradFill rotWithShape="1">
              <a:gsLst>
                <a:gs pos="0">
                  <a:srgbClr val="66FFFF">
                    <a:alpha val="75999"/>
                  </a:srgbClr>
                </a:gs>
                <a:gs pos="50000">
                  <a:srgbClr val="E1FFFF">
                    <a:alpha val="69000"/>
                  </a:srgbClr>
                </a:gs>
                <a:gs pos="100000">
                  <a:srgbClr val="66FFFF">
                    <a:alpha val="75999"/>
                  </a:srgbClr>
                </a:gs>
              </a:gsLst>
              <a:lin ang="0" scaled="1"/>
            </a:gradFill>
            <a:ln w="9525" cap="flat">
              <a:solidFill>
                <a:srgbClr val="0099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pic>
        <p:nvPicPr>
          <p:cNvPr id="12386" name="Picture 98" descr="uz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2636838"/>
            <a:ext cx="2444750" cy="38576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</p:pic>
      <p:sp>
        <p:nvSpPr>
          <p:cNvPr id="12387" name="Text Box 99"/>
          <p:cNvSpPr txBox="1">
            <a:spLocks noChangeArrowheads="1"/>
          </p:cNvSpPr>
          <p:nvPr/>
        </p:nvSpPr>
        <p:spPr bwMode="auto">
          <a:xfrm>
            <a:off x="2895600" y="5821363"/>
            <a:ext cx="668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8л</a:t>
            </a:r>
          </a:p>
        </p:txBody>
      </p:sp>
      <p:sp>
        <p:nvSpPr>
          <p:cNvPr id="12388" name="Arc 100"/>
          <p:cNvSpPr>
            <a:spLocks/>
          </p:cNvSpPr>
          <p:nvPr/>
        </p:nvSpPr>
        <p:spPr bwMode="auto">
          <a:xfrm>
            <a:off x="338138" y="1628775"/>
            <a:ext cx="2479675" cy="300038"/>
          </a:xfrm>
          <a:custGeom>
            <a:avLst/>
            <a:gdLst>
              <a:gd name="G0" fmla="+- 21580 0 0"/>
              <a:gd name="G1" fmla="+- 21600 0 0"/>
              <a:gd name="G2" fmla="+- 21600 0 0"/>
              <a:gd name="T0" fmla="*/ 0 w 43180"/>
              <a:gd name="T1" fmla="*/ 20660 h 21600"/>
              <a:gd name="T2" fmla="*/ 43180 w 43180"/>
              <a:gd name="T3" fmla="*/ 21600 h 21600"/>
              <a:gd name="T4" fmla="*/ 21580 w 4318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80" h="21600" fill="none" extrusionOk="0">
                <a:moveTo>
                  <a:pt x="0" y="20660"/>
                </a:moveTo>
                <a:cubicBezTo>
                  <a:pt x="503" y="9107"/>
                  <a:pt x="10016" y="-1"/>
                  <a:pt x="21580" y="0"/>
                </a:cubicBezTo>
                <a:cubicBezTo>
                  <a:pt x="33509" y="0"/>
                  <a:pt x="43180" y="9670"/>
                  <a:pt x="43180" y="21600"/>
                </a:cubicBezTo>
              </a:path>
              <a:path w="43180" h="21600" stroke="0" extrusionOk="0">
                <a:moveTo>
                  <a:pt x="0" y="20660"/>
                </a:moveTo>
                <a:cubicBezTo>
                  <a:pt x="503" y="9107"/>
                  <a:pt x="10016" y="-1"/>
                  <a:pt x="21580" y="0"/>
                </a:cubicBezTo>
                <a:cubicBezTo>
                  <a:pt x="33509" y="0"/>
                  <a:pt x="43180" y="9670"/>
                  <a:pt x="43180" y="21600"/>
                </a:cubicBezTo>
                <a:lnTo>
                  <a:pt x="21580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389" name="Arc 101"/>
          <p:cNvSpPr>
            <a:spLocks/>
          </p:cNvSpPr>
          <p:nvPr/>
        </p:nvSpPr>
        <p:spPr bwMode="auto">
          <a:xfrm flipV="1">
            <a:off x="350838" y="1909763"/>
            <a:ext cx="2482850" cy="285750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63 w 43200"/>
              <a:gd name="T1" fmla="*/ 23250 h 23480"/>
              <a:gd name="T2" fmla="*/ 43118 w 43200"/>
              <a:gd name="T3" fmla="*/ 23480 h 23480"/>
              <a:gd name="T4" fmla="*/ 21600 w 43200"/>
              <a:gd name="T5" fmla="*/ 21600 h 23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3480" fill="none" extrusionOk="0">
                <a:moveTo>
                  <a:pt x="63" y="23249"/>
                </a:moveTo>
                <a:cubicBezTo>
                  <a:pt x="21" y="22700"/>
                  <a:pt x="0" y="22150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227"/>
                  <a:pt x="43172" y="22854"/>
                  <a:pt x="43118" y="23480"/>
                </a:cubicBezTo>
              </a:path>
              <a:path w="43200" h="23480" stroke="0" extrusionOk="0">
                <a:moveTo>
                  <a:pt x="63" y="23249"/>
                </a:moveTo>
                <a:cubicBezTo>
                  <a:pt x="21" y="22700"/>
                  <a:pt x="0" y="22150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227"/>
                  <a:pt x="43172" y="22854"/>
                  <a:pt x="43118" y="23480"/>
                </a:cubicBezTo>
                <a:lnTo>
                  <a:pt x="21600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2374" name="Group 102"/>
          <p:cNvGrpSpPr>
            <a:grpSpLocks/>
          </p:cNvGrpSpPr>
          <p:nvPr/>
        </p:nvGrpSpPr>
        <p:grpSpPr bwMode="auto">
          <a:xfrm>
            <a:off x="228600" y="2100263"/>
            <a:ext cx="2716213" cy="1343025"/>
            <a:chOff x="144" y="1323"/>
            <a:chExt cx="1711" cy="846"/>
          </a:xfrm>
        </p:grpSpPr>
        <p:sp>
          <p:nvSpPr>
            <p:cNvPr id="12391" name="Freeform 103"/>
            <p:cNvSpPr>
              <a:spLocks/>
            </p:cNvSpPr>
            <p:nvPr/>
          </p:nvSpPr>
          <p:spPr bwMode="auto">
            <a:xfrm rot="10800000">
              <a:off x="144" y="1323"/>
              <a:ext cx="1711" cy="743"/>
            </a:xfrm>
            <a:custGeom>
              <a:avLst/>
              <a:gdLst/>
              <a:ahLst/>
              <a:cxnLst>
                <a:cxn ang="0">
                  <a:pos x="256" y="819"/>
                </a:cxn>
                <a:cxn ang="0">
                  <a:pos x="304" y="947"/>
                </a:cxn>
                <a:cxn ang="0">
                  <a:pos x="80" y="739"/>
                </a:cxn>
                <a:cxn ang="0">
                  <a:pos x="16" y="371"/>
                </a:cxn>
                <a:cxn ang="0">
                  <a:pos x="176" y="147"/>
                </a:cxn>
                <a:cxn ang="0">
                  <a:pos x="656" y="19"/>
                </a:cxn>
                <a:cxn ang="0">
                  <a:pos x="1120" y="35"/>
                </a:cxn>
                <a:cxn ang="0">
                  <a:pos x="1648" y="211"/>
                </a:cxn>
                <a:cxn ang="0">
                  <a:pos x="1664" y="563"/>
                </a:cxn>
                <a:cxn ang="0">
                  <a:pos x="1568" y="771"/>
                </a:cxn>
                <a:cxn ang="0">
                  <a:pos x="1344" y="947"/>
                </a:cxn>
                <a:cxn ang="0">
                  <a:pos x="1392" y="851"/>
                </a:cxn>
              </a:cxnLst>
              <a:rect l="0" t="0" r="r" b="b"/>
              <a:pathLst>
                <a:path w="1739" h="960">
                  <a:moveTo>
                    <a:pt x="256" y="819"/>
                  </a:moveTo>
                  <a:cubicBezTo>
                    <a:pt x="264" y="840"/>
                    <a:pt x="333" y="960"/>
                    <a:pt x="304" y="947"/>
                  </a:cubicBezTo>
                  <a:cubicBezTo>
                    <a:pt x="275" y="934"/>
                    <a:pt x="128" y="835"/>
                    <a:pt x="80" y="739"/>
                  </a:cubicBezTo>
                  <a:cubicBezTo>
                    <a:pt x="32" y="643"/>
                    <a:pt x="0" y="470"/>
                    <a:pt x="16" y="371"/>
                  </a:cubicBezTo>
                  <a:cubicBezTo>
                    <a:pt x="32" y="272"/>
                    <a:pt x="69" y="206"/>
                    <a:pt x="176" y="147"/>
                  </a:cubicBezTo>
                  <a:cubicBezTo>
                    <a:pt x="283" y="88"/>
                    <a:pt x="499" y="38"/>
                    <a:pt x="656" y="19"/>
                  </a:cubicBezTo>
                  <a:cubicBezTo>
                    <a:pt x="813" y="0"/>
                    <a:pt x="955" y="3"/>
                    <a:pt x="1120" y="35"/>
                  </a:cubicBezTo>
                  <a:cubicBezTo>
                    <a:pt x="1285" y="67"/>
                    <a:pt x="1557" y="123"/>
                    <a:pt x="1648" y="211"/>
                  </a:cubicBezTo>
                  <a:cubicBezTo>
                    <a:pt x="1739" y="299"/>
                    <a:pt x="1677" y="470"/>
                    <a:pt x="1664" y="563"/>
                  </a:cubicBezTo>
                  <a:cubicBezTo>
                    <a:pt x="1651" y="656"/>
                    <a:pt x="1621" y="707"/>
                    <a:pt x="1568" y="771"/>
                  </a:cubicBezTo>
                  <a:cubicBezTo>
                    <a:pt x="1515" y="835"/>
                    <a:pt x="1373" y="934"/>
                    <a:pt x="1344" y="947"/>
                  </a:cubicBezTo>
                  <a:cubicBezTo>
                    <a:pt x="1315" y="960"/>
                    <a:pt x="1382" y="871"/>
                    <a:pt x="1392" y="851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2392" name="Freeform 104" descr="Дуб"/>
            <p:cNvSpPr>
              <a:spLocks/>
            </p:cNvSpPr>
            <p:nvPr/>
          </p:nvSpPr>
          <p:spPr bwMode="auto">
            <a:xfrm rot="10800000">
              <a:off x="307" y="1881"/>
              <a:ext cx="1331" cy="288"/>
            </a:xfrm>
            <a:custGeom>
              <a:avLst/>
              <a:gdLst/>
              <a:ahLst/>
              <a:cxnLst>
                <a:cxn ang="0">
                  <a:pos x="19" y="139"/>
                </a:cxn>
                <a:cxn ang="0">
                  <a:pos x="147" y="75"/>
                </a:cxn>
                <a:cxn ang="0">
                  <a:pos x="803" y="11"/>
                </a:cxn>
                <a:cxn ang="0">
                  <a:pos x="1283" y="139"/>
                </a:cxn>
                <a:cxn ang="0">
                  <a:pos x="1219" y="299"/>
                </a:cxn>
                <a:cxn ang="0">
                  <a:pos x="899" y="235"/>
                </a:cxn>
                <a:cxn ang="0">
                  <a:pos x="531" y="235"/>
                </a:cxn>
                <a:cxn ang="0">
                  <a:pos x="83" y="315"/>
                </a:cxn>
                <a:cxn ang="0">
                  <a:pos x="19" y="139"/>
                </a:cxn>
              </a:cxnLst>
              <a:rect l="0" t="0" r="r" b="b"/>
              <a:pathLst>
                <a:path w="1352" h="331">
                  <a:moveTo>
                    <a:pt x="19" y="139"/>
                  </a:moveTo>
                  <a:cubicBezTo>
                    <a:pt x="30" y="99"/>
                    <a:pt x="16" y="96"/>
                    <a:pt x="147" y="75"/>
                  </a:cubicBezTo>
                  <a:cubicBezTo>
                    <a:pt x="278" y="54"/>
                    <a:pt x="614" y="0"/>
                    <a:pt x="803" y="11"/>
                  </a:cubicBezTo>
                  <a:cubicBezTo>
                    <a:pt x="992" y="22"/>
                    <a:pt x="1214" y="91"/>
                    <a:pt x="1283" y="139"/>
                  </a:cubicBezTo>
                  <a:cubicBezTo>
                    <a:pt x="1352" y="187"/>
                    <a:pt x="1283" y="283"/>
                    <a:pt x="1219" y="299"/>
                  </a:cubicBezTo>
                  <a:cubicBezTo>
                    <a:pt x="1155" y="315"/>
                    <a:pt x="1014" y="246"/>
                    <a:pt x="899" y="235"/>
                  </a:cubicBezTo>
                  <a:cubicBezTo>
                    <a:pt x="784" y="224"/>
                    <a:pt x="667" y="222"/>
                    <a:pt x="531" y="235"/>
                  </a:cubicBezTo>
                  <a:cubicBezTo>
                    <a:pt x="395" y="248"/>
                    <a:pt x="166" y="331"/>
                    <a:pt x="83" y="315"/>
                  </a:cubicBezTo>
                  <a:cubicBezTo>
                    <a:pt x="0" y="299"/>
                    <a:pt x="8" y="179"/>
                    <a:pt x="19" y="139"/>
                  </a:cubicBezTo>
                  <a:close/>
                </a:path>
              </a:pathLst>
            </a:custGeom>
            <a:blipFill dpi="0" rotWithShape="1">
              <a:blip r:embed="rId3"/>
              <a:srcRect/>
              <a:tile tx="0" ty="0" sx="100000" sy="100000" flip="none" algn="tl"/>
            </a:blipFill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2393" name="Freeform 105"/>
          <p:cNvSpPr>
            <a:spLocks/>
          </p:cNvSpPr>
          <p:nvPr/>
        </p:nvSpPr>
        <p:spPr bwMode="auto">
          <a:xfrm rot="10800000">
            <a:off x="685800" y="2100263"/>
            <a:ext cx="182563" cy="122237"/>
          </a:xfrm>
          <a:custGeom>
            <a:avLst/>
            <a:gdLst/>
            <a:ahLst/>
            <a:cxnLst>
              <a:cxn ang="0">
                <a:pos x="0" y="35"/>
              </a:cxn>
              <a:cxn ang="0">
                <a:pos x="48" y="3"/>
              </a:cxn>
              <a:cxn ang="0">
                <a:pos x="112" y="51"/>
              </a:cxn>
              <a:cxn ang="0">
                <a:pos x="80" y="99"/>
              </a:cxn>
            </a:cxnLst>
            <a:rect l="0" t="0" r="r" b="b"/>
            <a:pathLst>
              <a:path w="117" h="99">
                <a:moveTo>
                  <a:pt x="0" y="35"/>
                </a:moveTo>
                <a:cubicBezTo>
                  <a:pt x="14" y="17"/>
                  <a:pt x="29" y="0"/>
                  <a:pt x="48" y="3"/>
                </a:cubicBezTo>
                <a:cubicBezTo>
                  <a:pt x="67" y="6"/>
                  <a:pt x="107" y="35"/>
                  <a:pt x="112" y="51"/>
                </a:cubicBezTo>
                <a:cubicBezTo>
                  <a:pt x="117" y="67"/>
                  <a:pt x="98" y="83"/>
                  <a:pt x="80" y="99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394" name="Freeform 106"/>
          <p:cNvSpPr>
            <a:spLocks/>
          </p:cNvSpPr>
          <p:nvPr/>
        </p:nvSpPr>
        <p:spPr bwMode="auto">
          <a:xfrm rot="27691287">
            <a:off x="2396331" y="2093119"/>
            <a:ext cx="144463" cy="155575"/>
          </a:xfrm>
          <a:custGeom>
            <a:avLst/>
            <a:gdLst/>
            <a:ahLst/>
            <a:cxnLst>
              <a:cxn ang="0">
                <a:pos x="0" y="35"/>
              </a:cxn>
              <a:cxn ang="0">
                <a:pos x="48" y="3"/>
              </a:cxn>
              <a:cxn ang="0">
                <a:pos x="112" y="51"/>
              </a:cxn>
              <a:cxn ang="0">
                <a:pos x="80" y="99"/>
              </a:cxn>
            </a:cxnLst>
            <a:rect l="0" t="0" r="r" b="b"/>
            <a:pathLst>
              <a:path w="117" h="99">
                <a:moveTo>
                  <a:pt x="0" y="35"/>
                </a:moveTo>
                <a:cubicBezTo>
                  <a:pt x="14" y="17"/>
                  <a:pt x="29" y="0"/>
                  <a:pt x="48" y="3"/>
                </a:cubicBezTo>
                <a:cubicBezTo>
                  <a:pt x="67" y="6"/>
                  <a:pt x="107" y="35"/>
                  <a:pt x="112" y="51"/>
                </a:cubicBezTo>
                <a:cubicBezTo>
                  <a:pt x="117" y="67"/>
                  <a:pt x="98" y="83"/>
                  <a:pt x="80" y="99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496" name="Text Box 208"/>
          <p:cNvSpPr txBox="1">
            <a:spLocks noChangeArrowheads="1"/>
          </p:cNvSpPr>
          <p:nvPr/>
        </p:nvSpPr>
        <p:spPr bwMode="auto">
          <a:xfrm>
            <a:off x="5559425" y="5237163"/>
            <a:ext cx="668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4л</a:t>
            </a:r>
          </a:p>
        </p:txBody>
      </p:sp>
      <p:sp>
        <p:nvSpPr>
          <p:cNvPr id="12497" name="Text Box 209"/>
          <p:cNvSpPr txBox="1">
            <a:spLocks noChangeArrowheads="1"/>
          </p:cNvSpPr>
          <p:nvPr/>
        </p:nvSpPr>
        <p:spPr bwMode="auto">
          <a:xfrm>
            <a:off x="1219200" y="4876800"/>
            <a:ext cx="6683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4л</a:t>
            </a:r>
          </a:p>
        </p:txBody>
      </p:sp>
      <p:sp>
        <p:nvSpPr>
          <p:cNvPr id="12380" name="Заголовок 12379"/>
          <p:cNvSpPr>
            <a:spLocks noGrp="1"/>
          </p:cNvSpPr>
          <p:nvPr>
            <p:ph type="title"/>
          </p:nvPr>
        </p:nvSpPr>
        <p:spPr>
          <a:xfrm>
            <a:off x="228599" y="533400"/>
            <a:ext cx="3551313" cy="990600"/>
          </a:xfrm>
        </p:spPr>
        <p:txBody>
          <a:bodyPr/>
          <a:lstStyle/>
          <a:p>
            <a:r>
              <a:rPr lang="ru-RU" dirty="0" smtClean="0"/>
              <a:t>Задача № 4. </a:t>
            </a:r>
            <a:endParaRPr lang="ru-RU" dirty="0"/>
          </a:p>
        </p:txBody>
      </p:sp>
      <p:sp>
        <p:nvSpPr>
          <p:cNvPr id="12377" name="Нижний колонтитул 1237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Компьютерный клуб «КОД» Решение логических задач</a:t>
            </a:r>
            <a:endParaRPr lang="ru-RU"/>
          </a:p>
        </p:txBody>
      </p:sp>
      <p:sp>
        <p:nvSpPr>
          <p:cNvPr id="12395" name="TextBox 12394"/>
          <p:cNvSpPr txBox="1"/>
          <p:nvPr/>
        </p:nvSpPr>
        <p:spPr>
          <a:xfrm>
            <a:off x="3621020" y="2263772"/>
            <a:ext cx="14064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/>
              <a:t>Ответ</a:t>
            </a:r>
            <a:r>
              <a:rPr lang="ru-RU" sz="2400" dirty="0" smtClean="0"/>
              <a:t>: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373137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4.91212E-6 C 0.0776 -0.01226 0.15538 -0.02429 0.2 4.91212E-6 C 0.24462 0.02428 0.25399 0.07169 0.26753 0.14546 C 0.28108 0.21924 0.27778 0.36309 0.28142 0.44264 C 0.28507 0.5222 0.2875 0.58626 0.28906 0.62303 C 0.29062 0.6598 0.29062 0.66188 0.29062 0.66397 " pathEditMode="relative" ptsTypes="aaaaaA">
                                      <p:cBhvr>
                                        <p:cTn id="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3" dur="500"/>
                                        <p:tgtEl>
                                          <p:spTgt spid="123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2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0" dur="500"/>
                                        <p:tgtEl>
                                          <p:spTgt spid="12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2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7" dur="500"/>
                                        <p:tgtEl>
                                          <p:spTgt spid="123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2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4" dur="500"/>
                                        <p:tgtEl>
                                          <p:spTgt spid="123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2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1" dur="500"/>
                                        <p:tgtEl>
                                          <p:spTgt spid="123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9" dur="500"/>
                                        <p:tgtEl>
                                          <p:spTgt spid="123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56" dur="500"/>
                                        <p:tgtEl>
                                          <p:spTgt spid="123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3" dur="500"/>
                                        <p:tgtEl>
                                          <p:spTgt spid="123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2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7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12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8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12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0" dur="500"/>
                                        <p:tgtEl>
                                          <p:spTgt spid="123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0"/>
                            </p:stCondLst>
                            <p:childTnLst>
                              <p:par>
                                <p:cTn id="96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08" dur="500"/>
                                        <p:tgtEl>
                                          <p:spTgt spid="123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12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15" dur="500"/>
                                        <p:tgtEl>
                                          <p:spTgt spid="123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00"/>
                                        <p:tgtEl>
                                          <p:spTgt spid="12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22" dur="500"/>
                                        <p:tgtEl>
                                          <p:spTgt spid="123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500"/>
                            </p:stCondLst>
                            <p:childTnLst>
                              <p:par>
                                <p:cTn id="1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12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29" dur="500"/>
                                        <p:tgtEl>
                                          <p:spTgt spid="123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2000"/>
                            </p:stCondLst>
                            <p:childTnLst>
                              <p:par>
                                <p:cTn id="1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500"/>
                                        <p:tgtEl>
                                          <p:spTgt spid="12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36" dur="500"/>
                                        <p:tgtEl>
                                          <p:spTgt spid="123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41" dur="500"/>
                                        <p:tgtEl>
                                          <p:spTgt spid="123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500"/>
                            </p:stCondLst>
                            <p:childTnLst>
                              <p:par>
                                <p:cTn id="147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4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4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4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49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4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49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4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49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4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49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49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6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0" dur="500"/>
                                        <p:tgtEl>
                                          <p:spTgt spid="12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500"/>
                            </p:stCondLst>
                            <p:childTnLst>
                              <p:par>
                                <p:cTn id="172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7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7" dur="500"/>
                                        <p:tgtEl>
                                          <p:spTgt spid="12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1000"/>
                            </p:stCondLst>
                            <p:childTnLst>
                              <p:par>
                                <p:cTn id="179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8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4" dur="500"/>
                                        <p:tgtEl>
                                          <p:spTgt spid="12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1500"/>
                            </p:stCondLst>
                            <p:childTnLst>
                              <p:par>
                                <p:cTn id="18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4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4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4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49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4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49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4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49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4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49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49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6" grpId="0"/>
      <p:bldP spid="12497" grpId="0"/>
      <p:bldP spid="1239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52"/>
          <p:cNvGrpSpPr>
            <a:grpSpLocks/>
          </p:cNvGrpSpPr>
          <p:nvPr/>
        </p:nvGrpSpPr>
        <p:grpSpPr bwMode="auto">
          <a:xfrm>
            <a:off x="4068190" y="2060848"/>
            <a:ext cx="5047337" cy="1455765"/>
            <a:chOff x="1912" y="768"/>
            <a:chExt cx="3304" cy="1190"/>
          </a:xfrm>
        </p:grpSpPr>
        <p:sp>
          <p:nvSpPr>
            <p:cNvPr id="13466" name="Text Box 154"/>
            <p:cNvSpPr txBox="1">
              <a:spLocks noChangeArrowheads="1"/>
            </p:cNvSpPr>
            <p:nvPr/>
          </p:nvSpPr>
          <p:spPr bwMode="auto">
            <a:xfrm>
              <a:off x="2544" y="768"/>
              <a:ext cx="270" cy="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2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7</a:t>
              </a:r>
            </a:p>
          </p:txBody>
        </p:sp>
        <p:sp>
          <p:nvSpPr>
            <p:cNvPr id="13467" name="Text Box 155"/>
            <p:cNvSpPr txBox="1">
              <a:spLocks noChangeArrowheads="1"/>
            </p:cNvSpPr>
            <p:nvPr/>
          </p:nvSpPr>
          <p:spPr bwMode="auto">
            <a:xfrm>
              <a:off x="1912" y="768"/>
              <a:ext cx="590" cy="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20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12л</a:t>
              </a:r>
            </a:p>
          </p:txBody>
        </p:sp>
        <p:sp>
          <p:nvSpPr>
            <p:cNvPr id="13468" name="Text Box 156"/>
            <p:cNvSpPr txBox="1">
              <a:spLocks noChangeArrowheads="1"/>
            </p:cNvSpPr>
            <p:nvPr/>
          </p:nvSpPr>
          <p:spPr bwMode="auto">
            <a:xfrm>
              <a:off x="2011" y="1488"/>
              <a:ext cx="441" cy="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20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5л</a:t>
              </a:r>
            </a:p>
          </p:txBody>
        </p:sp>
        <p:sp>
          <p:nvSpPr>
            <p:cNvPr id="13469" name="Freeform 157"/>
            <p:cNvSpPr>
              <a:spLocks/>
            </p:cNvSpPr>
            <p:nvPr/>
          </p:nvSpPr>
          <p:spPr bwMode="auto">
            <a:xfrm>
              <a:off x="2092" y="1504"/>
              <a:ext cx="3124" cy="2"/>
            </a:xfrm>
            <a:custGeom>
              <a:avLst/>
              <a:gdLst/>
              <a:ahLst/>
              <a:cxnLst>
                <a:cxn ang="0">
                  <a:pos x="3124" y="0"/>
                </a:cxn>
                <a:cxn ang="0">
                  <a:pos x="0" y="2"/>
                </a:cxn>
              </a:cxnLst>
              <a:rect l="0" t="0" r="r" b="b"/>
              <a:pathLst>
                <a:path w="3124" h="2">
                  <a:moveTo>
                    <a:pt x="3124" y="0"/>
                  </a:moveTo>
                  <a:lnTo>
                    <a:pt x="0" y="2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470" name="Text Box 158"/>
            <p:cNvSpPr txBox="1">
              <a:spLocks noChangeArrowheads="1"/>
            </p:cNvSpPr>
            <p:nvPr/>
          </p:nvSpPr>
          <p:spPr bwMode="auto">
            <a:xfrm>
              <a:off x="2011" y="1142"/>
              <a:ext cx="441" cy="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20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9л</a:t>
              </a:r>
            </a:p>
          </p:txBody>
        </p:sp>
        <p:sp>
          <p:nvSpPr>
            <p:cNvPr id="13471" name="Freeform 159"/>
            <p:cNvSpPr>
              <a:spLocks/>
            </p:cNvSpPr>
            <p:nvPr/>
          </p:nvSpPr>
          <p:spPr bwMode="auto">
            <a:xfrm>
              <a:off x="2488" y="768"/>
              <a:ext cx="8" cy="106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1064"/>
                </a:cxn>
              </a:cxnLst>
              <a:rect l="0" t="0" r="r" b="b"/>
              <a:pathLst>
                <a:path w="8" h="1064">
                  <a:moveTo>
                    <a:pt x="0" y="0"/>
                  </a:moveTo>
                  <a:lnTo>
                    <a:pt x="8" y="106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472" name="Text Box 160"/>
            <p:cNvSpPr txBox="1">
              <a:spLocks noChangeArrowheads="1"/>
            </p:cNvSpPr>
            <p:nvPr/>
          </p:nvSpPr>
          <p:spPr bwMode="auto">
            <a:xfrm>
              <a:off x="2529" y="1506"/>
              <a:ext cx="270" cy="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2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5</a:t>
              </a:r>
            </a:p>
          </p:txBody>
        </p:sp>
        <p:sp>
          <p:nvSpPr>
            <p:cNvPr id="13473" name="Text Box 161"/>
            <p:cNvSpPr txBox="1">
              <a:spLocks noChangeArrowheads="1"/>
            </p:cNvSpPr>
            <p:nvPr/>
          </p:nvSpPr>
          <p:spPr bwMode="auto">
            <a:xfrm>
              <a:off x="2537" y="1143"/>
              <a:ext cx="270" cy="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2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0</a:t>
              </a:r>
            </a:p>
          </p:txBody>
        </p:sp>
        <p:sp>
          <p:nvSpPr>
            <p:cNvPr id="13474" name="Text Box 162"/>
            <p:cNvSpPr txBox="1">
              <a:spLocks noChangeArrowheads="1"/>
            </p:cNvSpPr>
            <p:nvPr/>
          </p:nvSpPr>
          <p:spPr bwMode="auto">
            <a:xfrm>
              <a:off x="2876" y="1503"/>
              <a:ext cx="270" cy="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2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0</a:t>
              </a:r>
            </a:p>
          </p:txBody>
        </p:sp>
        <p:sp>
          <p:nvSpPr>
            <p:cNvPr id="13475" name="Text Box 163"/>
            <p:cNvSpPr txBox="1">
              <a:spLocks noChangeArrowheads="1"/>
            </p:cNvSpPr>
            <p:nvPr/>
          </p:nvSpPr>
          <p:spPr bwMode="auto">
            <a:xfrm>
              <a:off x="2884" y="1140"/>
              <a:ext cx="270" cy="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2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5</a:t>
              </a:r>
            </a:p>
          </p:txBody>
        </p:sp>
        <p:sp>
          <p:nvSpPr>
            <p:cNvPr id="13476" name="Text Box 164"/>
            <p:cNvSpPr txBox="1">
              <a:spLocks noChangeArrowheads="1"/>
            </p:cNvSpPr>
            <p:nvPr/>
          </p:nvSpPr>
          <p:spPr bwMode="auto">
            <a:xfrm>
              <a:off x="3198" y="1507"/>
              <a:ext cx="270" cy="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2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5</a:t>
              </a:r>
            </a:p>
          </p:txBody>
        </p:sp>
        <p:sp>
          <p:nvSpPr>
            <p:cNvPr id="13477" name="Text Box 165"/>
            <p:cNvSpPr txBox="1">
              <a:spLocks noChangeArrowheads="1"/>
            </p:cNvSpPr>
            <p:nvPr/>
          </p:nvSpPr>
          <p:spPr bwMode="auto">
            <a:xfrm>
              <a:off x="3206" y="1144"/>
              <a:ext cx="270" cy="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2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5</a:t>
              </a:r>
            </a:p>
          </p:txBody>
        </p:sp>
        <p:sp>
          <p:nvSpPr>
            <p:cNvPr id="13478" name="Text Box 166"/>
            <p:cNvSpPr txBox="1">
              <a:spLocks noChangeArrowheads="1"/>
            </p:cNvSpPr>
            <p:nvPr/>
          </p:nvSpPr>
          <p:spPr bwMode="auto">
            <a:xfrm>
              <a:off x="3527" y="1506"/>
              <a:ext cx="270" cy="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2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1</a:t>
              </a:r>
            </a:p>
          </p:txBody>
        </p:sp>
        <p:sp>
          <p:nvSpPr>
            <p:cNvPr id="13479" name="Text Box 167"/>
            <p:cNvSpPr txBox="1">
              <a:spLocks noChangeArrowheads="1"/>
            </p:cNvSpPr>
            <p:nvPr/>
          </p:nvSpPr>
          <p:spPr bwMode="auto">
            <a:xfrm>
              <a:off x="3535" y="1143"/>
              <a:ext cx="270" cy="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2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9</a:t>
              </a:r>
            </a:p>
          </p:txBody>
        </p:sp>
        <p:sp>
          <p:nvSpPr>
            <p:cNvPr id="13480" name="Text Box 168"/>
            <p:cNvSpPr txBox="1">
              <a:spLocks noChangeArrowheads="1"/>
            </p:cNvSpPr>
            <p:nvPr/>
          </p:nvSpPr>
          <p:spPr bwMode="auto">
            <a:xfrm>
              <a:off x="3861" y="1506"/>
              <a:ext cx="270" cy="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2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1</a:t>
              </a:r>
            </a:p>
          </p:txBody>
        </p:sp>
        <p:sp>
          <p:nvSpPr>
            <p:cNvPr id="13481" name="Text Box 169"/>
            <p:cNvSpPr txBox="1">
              <a:spLocks noChangeArrowheads="1"/>
            </p:cNvSpPr>
            <p:nvPr/>
          </p:nvSpPr>
          <p:spPr bwMode="auto">
            <a:xfrm>
              <a:off x="3869" y="1143"/>
              <a:ext cx="270" cy="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2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0</a:t>
              </a:r>
            </a:p>
          </p:txBody>
        </p:sp>
        <p:sp>
          <p:nvSpPr>
            <p:cNvPr id="13482" name="Text Box 170"/>
            <p:cNvSpPr txBox="1">
              <a:spLocks noChangeArrowheads="1"/>
            </p:cNvSpPr>
            <p:nvPr/>
          </p:nvSpPr>
          <p:spPr bwMode="auto">
            <a:xfrm>
              <a:off x="4207" y="1506"/>
              <a:ext cx="270" cy="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2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0</a:t>
              </a:r>
            </a:p>
          </p:txBody>
        </p:sp>
        <p:sp>
          <p:nvSpPr>
            <p:cNvPr id="13483" name="Text Box 171"/>
            <p:cNvSpPr txBox="1">
              <a:spLocks noChangeArrowheads="1"/>
            </p:cNvSpPr>
            <p:nvPr/>
          </p:nvSpPr>
          <p:spPr bwMode="auto">
            <a:xfrm>
              <a:off x="4215" y="1143"/>
              <a:ext cx="270" cy="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2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1</a:t>
              </a:r>
            </a:p>
          </p:txBody>
        </p:sp>
        <p:sp>
          <p:nvSpPr>
            <p:cNvPr id="13484" name="Text Box 172"/>
            <p:cNvSpPr txBox="1">
              <a:spLocks noChangeArrowheads="1"/>
            </p:cNvSpPr>
            <p:nvPr/>
          </p:nvSpPr>
          <p:spPr bwMode="auto">
            <a:xfrm>
              <a:off x="4542" y="1507"/>
              <a:ext cx="270" cy="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2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5</a:t>
              </a:r>
            </a:p>
          </p:txBody>
        </p:sp>
        <p:sp>
          <p:nvSpPr>
            <p:cNvPr id="13485" name="Text Box 173"/>
            <p:cNvSpPr txBox="1">
              <a:spLocks noChangeArrowheads="1"/>
            </p:cNvSpPr>
            <p:nvPr/>
          </p:nvSpPr>
          <p:spPr bwMode="auto">
            <a:xfrm>
              <a:off x="4550" y="1144"/>
              <a:ext cx="270" cy="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2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1</a:t>
              </a:r>
            </a:p>
          </p:txBody>
        </p:sp>
        <p:sp>
          <p:nvSpPr>
            <p:cNvPr id="13486" name="Freeform 174"/>
            <p:cNvSpPr>
              <a:spLocks/>
            </p:cNvSpPr>
            <p:nvPr/>
          </p:nvSpPr>
          <p:spPr bwMode="auto">
            <a:xfrm>
              <a:off x="2112" y="1152"/>
              <a:ext cx="3096" cy="2"/>
            </a:xfrm>
            <a:custGeom>
              <a:avLst/>
              <a:gdLst/>
              <a:ahLst/>
              <a:cxnLst>
                <a:cxn ang="0">
                  <a:pos x="3096" y="0"/>
                </a:cxn>
                <a:cxn ang="0">
                  <a:pos x="0" y="2"/>
                </a:cxn>
              </a:cxnLst>
              <a:rect l="0" t="0" r="r" b="b"/>
              <a:pathLst>
                <a:path w="3096" h="2">
                  <a:moveTo>
                    <a:pt x="3096" y="0"/>
                  </a:moveTo>
                  <a:lnTo>
                    <a:pt x="0" y="2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487" name="Freeform 175"/>
            <p:cNvSpPr>
              <a:spLocks/>
            </p:cNvSpPr>
            <p:nvPr/>
          </p:nvSpPr>
          <p:spPr bwMode="auto">
            <a:xfrm>
              <a:off x="2832" y="768"/>
              <a:ext cx="8" cy="106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1064"/>
                </a:cxn>
              </a:cxnLst>
              <a:rect l="0" t="0" r="r" b="b"/>
              <a:pathLst>
                <a:path w="8" h="1064">
                  <a:moveTo>
                    <a:pt x="0" y="0"/>
                  </a:moveTo>
                  <a:lnTo>
                    <a:pt x="8" y="106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488" name="Freeform 176"/>
            <p:cNvSpPr>
              <a:spLocks/>
            </p:cNvSpPr>
            <p:nvPr/>
          </p:nvSpPr>
          <p:spPr bwMode="auto">
            <a:xfrm>
              <a:off x="3168" y="768"/>
              <a:ext cx="8" cy="106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1064"/>
                </a:cxn>
              </a:cxnLst>
              <a:rect l="0" t="0" r="r" b="b"/>
              <a:pathLst>
                <a:path w="8" h="1064">
                  <a:moveTo>
                    <a:pt x="0" y="0"/>
                  </a:moveTo>
                  <a:lnTo>
                    <a:pt x="8" y="106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489" name="Freeform 177"/>
            <p:cNvSpPr>
              <a:spLocks/>
            </p:cNvSpPr>
            <p:nvPr/>
          </p:nvSpPr>
          <p:spPr bwMode="auto">
            <a:xfrm>
              <a:off x="3504" y="768"/>
              <a:ext cx="8" cy="106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1064"/>
                </a:cxn>
              </a:cxnLst>
              <a:rect l="0" t="0" r="r" b="b"/>
              <a:pathLst>
                <a:path w="8" h="1064">
                  <a:moveTo>
                    <a:pt x="0" y="0"/>
                  </a:moveTo>
                  <a:lnTo>
                    <a:pt x="8" y="106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490" name="Freeform 178"/>
            <p:cNvSpPr>
              <a:spLocks/>
            </p:cNvSpPr>
            <p:nvPr/>
          </p:nvSpPr>
          <p:spPr bwMode="auto">
            <a:xfrm>
              <a:off x="3840" y="768"/>
              <a:ext cx="8" cy="106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1064"/>
                </a:cxn>
              </a:cxnLst>
              <a:rect l="0" t="0" r="r" b="b"/>
              <a:pathLst>
                <a:path w="8" h="1064">
                  <a:moveTo>
                    <a:pt x="0" y="0"/>
                  </a:moveTo>
                  <a:lnTo>
                    <a:pt x="8" y="106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491" name="Freeform 179"/>
            <p:cNvSpPr>
              <a:spLocks/>
            </p:cNvSpPr>
            <p:nvPr/>
          </p:nvSpPr>
          <p:spPr bwMode="auto">
            <a:xfrm>
              <a:off x="4176" y="768"/>
              <a:ext cx="8" cy="106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1064"/>
                </a:cxn>
              </a:cxnLst>
              <a:rect l="0" t="0" r="r" b="b"/>
              <a:pathLst>
                <a:path w="8" h="1064">
                  <a:moveTo>
                    <a:pt x="0" y="0"/>
                  </a:moveTo>
                  <a:lnTo>
                    <a:pt x="8" y="106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492" name="Freeform 180"/>
            <p:cNvSpPr>
              <a:spLocks/>
            </p:cNvSpPr>
            <p:nvPr/>
          </p:nvSpPr>
          <p:spPr bwMode="auto">
            <a:xfrm>
              <a:off x="4512" y="768"/>
              <a:ext cx="8" cy="106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1064"/>
                </a:cxn>
              </a:cxnLst>
              <a:rect l="0" t="0" r="r" b="b"/>
              <a:pathLst>
                <a:path w="8" h="1064">
                  <a:moveTo>
                    <a:pt x="0" y="0"/>
                  </a:moveTo>
                  <a:lnTo>
                    <a:pt x="8" y="106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493" name="Freeform 181"/>
            <p:cNvSpPr>
              <a:spLocks/>
            </p:cNvSpPr>
            <p:nvPr/>
          </p:nvSpPr>
          <p:spPr bwMode="auto">
            <a:xfrm>
              <a:off x="4856" y="768"/>
              <a:ext cx="8" cy="106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1064"/>
                </a:cxn>
              </a:cxnLst>
              <a:rect l="0" t="0" r="r" b="b"/>
              <a:pathLst>
                <a:path w="8" h="1064">
                  <a:moveTo>
                    <a:pt x="0" y="0"/>
                  </a:moveTo>
                  <a:lnTo>
                    <a:pt x="8" y="106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494" name="Text Box 182"/>
            <p:cNvSpPr txBox="1">
              <a:spLocks noChangeArrowheads="1"/>
            </p:cNvSpPr>
            <p:nvPr/>
          </p:nvSpPr>
          <p:spPr bwMode="auto">
            <a:xfrm>
              <a:off x="2893" y="773"/>
              <a:ext cx="270" cy="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2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7</a:t>
              </a:r>
            </a:p>
          </p:txBody>
        </p:sp>
        <p:sp>
          <p:nvSpPr>
            <p:cNvPr id="13495" name="Text Box 183"/>
            <p:cNvSpPr txBox="1">
              <a:spLocks noChangeArrowheads="1"/>
            </p:cNvSpPr>
            <p:nvPr/>
          </p:nvSpPr>
          <p:spPr bwMode="auto">
            <a:xfrm>
              <a:off x="3215" y="777"/>
              <a:ext cx="270" cy="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2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2</a:t>
              </a:r>
            </a:p>
          </p:txBody>
        </p:sp>
        <p:sp>
          <p:nvSpPr>
            <p:cNvPr id="13496" name="Text Box 184"/>
            <p:cNvSpPr txBox="1">
              <a:spLocks noChangeArrowheads="1"/>
            </p:cNvSpPr>
            <p:nvPr/>
          </p:nvSpPr>
          <p:spPr bwMode="auto">
            <a:xfrm>
              <a:off x="3544" y="776"/>
              <a:ext cx="270" cy="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2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2</a:t>
              </a:r>
            </a:p>
          </p:txBody>
        </p:sp>
        <p:sp>
          <p:nvSpPr>
            <p:cNvPr id="13497" name="Text Box 185"/>
            <p:cNvSpPr txBox="1">
              <a:spLocks noChangeArrowheads="1"/>
            </p:cNvSpPr>
            <p:nvPr/>
          </p:nvSpPr>
          <p:spPr bwMode="auto">
            <a:xfrm>
              <a:off x="3808" y="776"/>
              <a:ext cx="404" cy="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2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11</a:t>
              </a:r>
            </a:p>
          </p:txBody>
        </p:sp>
        <p:sp>
          <p:nvSpPr>
            <p:cNvPr id="13498" name="Text Box 186"/>
            <p:cNvSpPr txBox="1">
              <a:spLocks noChangeArrowheads="1"/>
            </p:cNvSpPr>
            <p:nvPr/>
          </p:nvSpPr>
          <p:spPr bwMode="auto">
            <a:xfrm>
              <a:off x="4144" y="776"/>
              <a:ext cx="404" cy="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2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11</a:t>
              </a:r>
            </a:p>
          </p:txBody>
        </p:sp>
        <p:sp>
          <p:nvSpPr>
            <p:cNvPr id="13499" name="Text Box 187"/>
            <p:cNvSpPr txBox="1">
              <a:spLocks noChangeArrowheads="1"/>
            </p:cNvSpPr>
            <p:nvPr/>
          </p:nvSpPr>
          <p:spPr bwMode="auto">
            <a:xfrm>
              <a:off x="4559" y="777"/>
              <a:ext cx="270" cy="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2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6</a:t>
              </a:r>
            </a:p>
          </p:txBody>
        </p:sp>
        <p:sp>
          <p:nvSpPr>
            <p:cNvPr id="13560" name="Text Box 248"/>
            <p:cNvSpPr txBox="1">
              <a:spLocks noChangeArrowheads="1"/>
            </p:cNvSpPr>
            <p:nvPr/>
          </p:nvSpPr>
          <p:spPr bwMode="auto">
            <a:xfrm>
              <a:off x="4912" y="1515"/>
              <a:ext cx="270" cy="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200" dirty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0</a:t>
              </a:r>
            </a:p>
          </p:txBody>
        </p:sp>
        <p:sp>
          <p:nvSpPr>
            <p:cNvPr id="13561" name="Text Box 249"/>
            <p:cNvSpPr txBox="1">
              <a:spLocks noChangeArrowheads="1"/>
            </p:cNvSpPr>
            <p:nvPr/>
          </p:nvSpPr>
          <p:spPr bwMode="auto">
            <a:xfrm>
              <a:off x="4896" y="1152"/>
              <a:ext cx="270" cy="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20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6</a:t>
              </a:r>
            </a:p>
          </p:txBody>
        </p:sp>
        <p:sp>
          <p:nvSpPr>
            <p:cNvPr id="13562" name="Text Box 250"/>
            <p:cNvSpPr txBox="1">
              <a:spLocks noChangeArrowheads="1"/>
            </p:cNvSpPr>
            <p:nvPr/>
          </p:nvSpPr>
          <p:spPr bwMode="auto">
            <a:xfrm>
              <a:off x="4892" y="785"/>
              <a:ext cx="270" cy="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3200" dirty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6</a:t>
              </a:r>
            </a:p>
          </p:txBody>
        </p:sp>
        <p:sp>
          <p:nvSpPr>
            <p:cNvPr id="13563" name="Freeform 251"/>
            <p:cNvSpPr>
              <a:spLocks/>
            </p:cNvSpPr>
            <p:nvPr/>
          </p:nvSpPr>
          <p:spPr bwMode="auto">
            <a:xfrm>
              <a:off x="5208" y="768"/>
              <a:ext cx="8" cy="106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1064"/>
                </a:cxn>
              </a:cxnLst>
              <a:rect l="0" t="0" r="r" b="b"/>
              <a:pathLst>
                <a:path w="8" h="1064">
                  <a:moveTo>
                    <a:pt x="0" y="0"/>
                  </a:moveTo>
                  <a:lnTo>
                    <a:pt x="8" y="106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1" name="Group 145"/>
          <p:cNvGrpSpPr>
            <a:grpSpLocks/>
          </p:cNvGrpSpPr>
          <p:nvPr/>
        </p:nvGrpSpPr>
        <p:grpSpPr bwMode="auto">
          <a:xfrm>
            <a:off x="3816350" y="6291263"/>
            <a:ext cx="2478088" cy="431800"/>
            <a:chOff x="2164" y="3824"/>
            <a:chExt cx="1561" cy="272"/>
          </a:xfrm>
        </p:grpSpPr>
        <p:sp>
          <p:nvSpPr>
            <p:cNvPr id="13414" name="Freeform 102"/>
            <p:cNvSpPr>
              <a:spLocks/>
            </p:cNvSpPr>
            <p:nvPr/>
          </p:nvSpPr>
          <p:spPr bwMode="auto">
            <a:xfrm>
              <a:off x="2164" y="3824"/>
              <a:ext cx="1561" cy="272"/>
            </a:xfrm>
            <a:custGeom>
              <a:avLst/>
              <a:gdLst/>
              <a:ahLst/>
              <a:cxnLst>
                <a:cxn ang="0">
                  <a:pos x="92" y="260"/>
                </a:cxn>
                <a:cxn ang="0">
                  <a:pos x="207" y="260"/>
                </a:cxn>
                <a:cxn ang="0">
                  <a:pos x="361" y="262"/>
                </a:cxn>
                <a:cxn ang="0">
                  <a:pos x="713" y="262"/>
                </a:cxn>
                <a:cxn ang="0">
                  <a:pos x="1073" y="250"/>
                </a:cxn>
                <a:cxn ang="0">
                  <a:pos x="1326" y="248"/>
                </a:cxn>
                <a:cxn ang="0">
                  <a:pos x="1475" y="214"/>
                </a:cxn>
                <a:cxn ang="0">
                  <a:pos x="1523" y="133"/>
                </a:cxn>
                <a:cxn ang="0">
                  <a:pos x="1554" y="51"/>
                </a:cxn>
                <a:cxn ang="0">
                  <a:pos x="1557" y="6"/>
                </a:cxn>
                <a:cxn ang="0">
                  <a:pos x="1524" y="17"/>
                </a:cxn>
                <a:cxn ang="0">
                  <a:pos x="1367" y="57"/>
                </a:cxn>
                <a:cxn ang="0">
                  <a:pos x="1142" y="78"/>
                </a:cxn>
                <a:cxn ang="0">
                  <a:pos x="775" y="84"/>
                </a:cxn>
                <a:cxn ang="0">
                  <a:pos x="266" y="64"/>
                </a:cxn>
                <a:cxn ang="0">
                  <a:pos x="59" y="26"/>
                </a:cxn>
                <a:cxn ang="0">
                  <a:pos x="7" y="11"/>
                </a:cxn>
                <a:cxn ang="0">
                  <a:pos x="17" y="22"/>
                </a:cxn>
                <a:cxn ang="0">
                  <a:pos x="16" y="51"/>
                </a:cxn>
                <a:cxn ang="0">
                  <a:pos x="25" y="79"/>
                </a:cxn>
                <a:cxn ang="0">
                  <a:pos x="29" y="124"/>
                </a:cxn>
                <a:cxn ang="0">
                  <a:pos x="44" y="163"/>
                </a:cxn>
                <a:cxn ang="0">
                  <a:pos x="92" y="260"/>
                </a:cxn>
              </a:cxnLst>
              <a:rect l="0" t="0" r="r" b="b"/>
              <a:pathLst>
                <a:path w="1561" h="272">
                  <a:moveTo>
                    <a:pt x="92" y="260"/>
                  </a:moveTo>
                  <a:cubicBezTo>
                    <a:pt x="121" y="272"/>
                    <a:pt x="163" y="260"/>
                    <a:pt x="207" y="260"/>
                  </a:cubicBezTo>
                  <a:cubicBezTo>
                    <a:pt x="252" y="260"/>
                    <a:pt x="277" y="262"/>
                    <a:pt x="361" y="262"/>
                  </a:cubicBezTo>
                  <a:cubicBezTo>
                    <a:pt x="445" y="262"/>
                    <a:pt x="594" y="264"/>
                    <a:pt x="713" y="262"/>
                  </a:cubicBezTo>
                  <a:cubicBezTo>
                    <a:pt x="832" y="260"/>
                    <a:pt x="971" y="252"/>
                    <a:pt x="1073" y="250"/>
                  </a:cubicBezTo>
                  <a:cubicBezTo>
                    <a:pt x="1175" y="248"/>
                    <a:pt x="1259" y="254"/>
                    <a:pt x="1326" y="248"/>
                  </a:cubicBezTo>
                  <a:cubicBezTo>
                    <a:pt x="1393" y="242"/>
                    <a:pt x="1442" y="233"/>
                    <a:pt x="1475" y="214"/>
                  </a:cubicBezTo>
                  <a:cubicBezTo>
                    <a:pt x="1508" y="195"/>
                    <a:pt x="1510" y="160"/>
                    <a:pt x="1523" y="133"/>
                  </a:cubicBezTo>
                  <a:cubicBezTo>
                    <a:pt x="1536" y="106"/>
                    <a:pt x="1548" y="72"/>
                    <a:pt x="1554" y="51"/>
                  </a:cubicBezTo>
                  <a:cubicBezTo>
                    <a:pt x="1560" y="30"/>
                    <a:pt x="1561" y="11"/>
                    <a:pt x="1557" y="6"/>
                  </a:cubicBezTo>
                  <a:cubicBezTo>
                    <a:pt x="1552" y="0"/>
                    <a:pt x="1555" y="8"/>
                    <a:pt x="1524" y="17"/>
                  </a:cubicBezTo>
                  <a:cubicBezTo>
                    <a:pt x="1493" y="26"/>
                    <a:pt x="1431" y="47"/>
                    <a:pt x="1367" y="57"/>
                  </a:cubicBezTo>
                  <a:cubicBezTo>
                    <a:pt x="1304" y="67"/>
                    <a:pt x="1241" y="73"/>
                    <a:pt x="1142" y="78"/>
                  </a:cubicBezTo>
                  <a:cubicBezTo>
                    <a:pt x="1043" y="82"/>
                    <a:pt x="921" y="86"/>
                    <a:pt x="775" y="84"/>
                  </a:cubicBezTo>
                  <a:cubicBezTo>
                    <a:pt x="629" y="82"/>
                    <a:pt x="385" y="74"/>
                    <a:pt x="266" y="64"/>
                  </a:cubicBezTo>
                  <a:cubicBezTo>
                    <a:pt x="147" y="54"/>
                    <a:pt x="102" y="35"/>
                    <a:pt x="59" y="26"/>
                  </a:cubicBezTo>
                  <a:cubicBezTo>
                    <a:pt x="16" y="17"/>
                    <a:pt x="14" y="12"/>
                    <a:pt x="7" y="11"/>
                  </a:cubicBezTo>
                  <a:cubicBezTo>
                    <a:pt x="0" y="10"/>
                    <a:pt x="16" y="15"/>
                    <a:pt x="17" y="22"/>
                  </a:cubicBezTo>
                  <a:cubicBezTo>
                    <a:pt x="18" y="29"/>
                    <a:pt x="15" y="42"/>
                    <a:pt x="16" y="51"/>
                  </a:cubicBezTo>
                  <a:cubicBezTo>
                    <a:pt x="17" y="60"/>
                    <a:pt x="23" y="67"/>
                    <a:pt x="25" y="79"/>
                  </a:cubicBezTo>
                  <a:cubicBezTo>
                    <a:pt x="27" y="91"/>
                    <a:pt x="26" y="110"/>
                    <a:pt x="29" y="124"/>
                  </a:cubicBezTo>
                  <a:cubicBezTo>
                    <a:pt x="32" y="138"/>
                    <a:pt x="34" y="140"/>
                    <a:pt x="44" y="163"/>
                  </a:cubicBezTo>
                  <a:cubicBezTo>
                    <a:pt x="54" y="186"/>
                    <a:pt x="82" y="240"/>
                    <a:pt x="92" y="260"/>
                  </a:cubicBezTo>
                  <a:close/>
                </a:path>
              </a:pathLst>
            </a:custGeom>
            <a:gradFill rotWithShape="1">
              <a:gsLst>
                <a:gs pos="0">
                  <a:srgbClr val="0099FF">
                    <a:alpha val="69000"/>
                  </a:srgbClr>
                </a:gs>
                <a:gs pos="50000">
                  <a:srgbClr val="93D3FF">
                    <a:alpha val="78000"/>
                  </a:srgbClr>
                </a:gs>
                <a:gs pos="100000">
                  <a:srgbClr val="0099FF">
                    <a:alpha val="69000"/>
                  </a:srgbClr>
                </a:gs>
              </a:gsLst>
              <a:lin ang="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415" name="Freeform 103"/>
            <p:cNvSpPr>
              <a:spLocks/>
            </p:cNvSpPr>
            <p:nvPr/>
          </p:nvSpPr>
          <p:spPr bwMode="auto">
            <a:xfrm>
              <a:off x="2168" y="3836"/>
              <a:ext cx="1547" cy="75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71" y="38"/>
                </a:cxn>
                <a:cxn ang="0">
                  <a:pos x="527" y="64"/>
                </a:cxn>
                <a:cxn ang="0">
                  <a:pos x="843" y="50"/>
                </a:cxn>
                <a:cxn ang="0">
                  <a:pos x="1045" y="0"/>
                </a:cxn>
              </a:cxnLst>
              <a:rect l="0" t="0" r="r" b="b"/>
              <a:pathLst>
                <a:path w="1045" h="66">
                  <a:moveTo>
                    <a:pt x="0" y="2"/>
                  </a:moveTo>
                  <a:cubicBezTo>
                    <a:pt x="29" y="8"/>
                    <a:pt x="83" y="28"/>
                    <a:pt x="171" y="38"/>
                  </a:cubicBezTo>
                  <a:cubicBezTo>
                    <a:pt x="259" y="48"/>
                    <a:pt x="415" y="62"/>
                    <a:pt x="527" y="64"/>
                  </a:cubicBezTo>
                  <a:cubicBezTo>
                    <a:pt x="639" y="66"/>
                    <a:pt x="757" y="61"/>
                    <a:pt x="843" y="50"/>
                  </a:cubicBezTo>
                  <a:cubicBezTo>
                    <a:pt x="929" y="39"/>
                    <a:pt x="1003" y="10"/>
                    <a:pt x="1045" y="0"/>
                  </a:cubicBezTo>
                </a:path>
              </a:pathLst>
            </a:custGeom>
            <a:noFill/>
            <a:ln w="19050" cap="flat" cmpd="sng">
              <a:solidFill>
                <a:srgbClr val="0000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2" name="Group 152"/>
          <p:cNvGrpSpPr>
            <a:grpSpLocks/>
          </p:cNvGrpSpPr>
          <p:nvPr/>
        </p:nvGrpSpPr>
        <p:grpSpPr bwMode="auto">
          <a:xfrm>
            <a:off x="3822700" y="3835400"/>
            <a:ext cx="2424113" cy="547688"/>
            <a:chOff x="2176" y="2278"/>
            <a:chExt cx="1527" cy="345"/>
          </a:xfrm>
        </p:grpSpPr>
        <p:sp>
          <p:nvSpPr>
            <p:cNvPr id="13426" name="Freeform 114"/>
            <p:cNvSpPr>
              <a:spLocks/>
            </p:cNvSpPr>
            <p:nvPr/>
          </p:nvSpPr>
          <p:spPr bwMode="auto">
            <a:xfrm>
              <a:off x="2176" y="2283"/>
              <a:ext cx="1527" cy="340"/>
            </a:xfrm>
            <a:custGeom>
              <a:avLst/>
              <a:gdLst/>
              <a:ahLst/>
              <a:cxnLst>
                <a:cxn ang="0">
                  <a:pos x="225" y="312"/>
                </a:cxn>
                <a:cxn ang="0">
                  <a:pos x="408" y="326"/>
                </a:cxn>
                <a:cxn ang="0">
                  <a:pos x="714" y="339"/>
                </a:cxn>
                <a:cxn ang="0">
                  <a:pos x="1080" y="334"/>
                </a:cxn>
                <a:cxn ang="0">
                  <a:pos x="1343" y="316"/>
                </a:cxn>
                <a:cxn ang="0">
                  <a:pos x="1502" y="282"/>
                </a:cxn>
                <a:cxn ang="0">
                  <a:pos x="1494" y="246"/>
                </a:cxn>
                <a:cxn ang="0">
                  <a:pos x="1497" y="171"/>
                </a:cxn>
                <a:cxn ang="0">
                  <a:pos x="1494" y="133"/>
                </a:cxn>
                <a:cxn ang="0">
                  <a:pos x="1469" y="3"/>
                </a:cxn>
                <a:cxn ang="0">
                  <a:pos x="1424" y="117"/>
                </a:cxn>
                <a:cxn ang="0">
                  <a:pos x="1313" y="158"/>
                </a:cxn>
                <a:cxn ang="0">
                  <a:pos x="1041" y="162"/>
                </a:cxn>
                <a:cxn ang="0">
                  <a:pos x="775" y="164"/>
                </a:cxn>
                <a:cxn ang="0">
                  <a:pos x="664" y="162"/>
                </a:cxn>
                <a:cxn ang="0">
                  <a:pos x="268" y="153"/>
                </a:cxn>
                <a:cxn ang="0">
                  <a:pos x="71" y="96"/>
                </a:cxn>
                <a:cxn ang="0">
                  <a:pos x="35" y="12"/>
                </a:cxn>
                <a:cxn ang="0">
                  <a:pos x="18" y="154"/>
                </a:cxn>
                <a:cxn ang="0">
                  <a:pos x="18" y="181"/>
                </a:cxn>
                <a:cxn ang="0">
                  <a:pos x="16" y="215"/>
                </a:cxn>
                <a:cxn ang="0">
                  <a:pos x="35" y="267"/>
                </a:cxn>
                <a:cxn ang="0">
                  <a:pos x="225" y="312"/>
                </a:cxn>
              </a:cxnLst>
              <a:rect l="0" t="0" r="r" b="b"/>
              <a:pathLst>
                <a:path w="1527" h="340">
                  <a:moveTo>
                    <a:pt x="225" y="312"/>
                  </a:moveTo>
                  <a:cubicBezTo>
                    <a:pt x="288" y="320"/>
                    <a:pt x="327" y="322"/>
                    <a:pt x="408" y="326"/>
                  </a:cubicBezTo>
                  <a:cubicBezTo>
                    <a:pt x="489" y="331"/>
                    <a:pt x="602" y="338"/>
                    <a:pt x="714" y="339"/>
                  </a:cubicBezTo>
                  <a:cubicBezTo>
                    <a:pt x="827" y="340"/>
                    <a:pt x="975" y="338"/>
                    <a:pt x="1080" y="334"/>
                  </a:cubicBezTo>
                  <a:cubicBezTo>
                    <a:pt x="1185" y="329"/>
                    <a:pt x="1273" y="325"/>
                    <a:pt x="1343" y="316"/>
                  </a:cubicBezTo>
                  <a:cubicBezTo>
                    <a:pt x="1413" y="307"/>
                    <a:pt x="1477" y="294"/>
                    <a:pt x="1502" y="282"/>
                  </a:cubicBezTo>
                  <a:cubicBezTo>
                    <a:pt x="1527" y="270"/>
                    <a:pt x="1495" y="264"/>
                    <a:pt x="1494" y="246"/>
                  </a:cubicBezTo>
                  <a:cubicBezTo>
                    <a:pt x="1493" y="228"/>
                    <a:pt x="1497" y="190"/>
                    <a:pt x="1497" y="171"/>
                  </a:cubicBezTo>
                  <a:cubicBezTo>
                    <a:pt x="1497" y="152"/>
                    <a:pt x="1499" y="161"/>
                    <a:pt x="1494" y="133"/>
                  </a:cubicBezTo>
                  <a:cubicBezTo>
                    <a:pt x="1489" y="105"/>
                    <a:pt x="1481" y="6"/>
                    <a:pt x="1469" y="3"/>
                  </a:cubicBezTo>
                  <a:cubicBezTo>
                    <a:pt x="1457" y="0"/>
                    <a:pt x="1450" y="91"/>
                    <a:pt x="1424" y="117"/>
                  </a:cubicBezTo>
                  <a:cubicBezTo>
                    <a:pt x="1398" y="143"/>
                    <a:pt x="1377" y="151"/>
                    <a:pt x="1313" y="158"/>
                  </a:cubicBezTo>
                  <a:cubicBezTo>
                    <a:pt x="1249" y="165"/>
                    <a:pt x="1131" y="161"/>
                    <a:pt x="1041" y="162"/>
                  </a:cubicBezTo>
                  <a:cubicBezTo>
                    <a:pt x="951" y="163"/>
                    <a:pt x="837" y="164"/>
                    <a:pt x="775" y="164"/>
                  </a:cubicBezTo>
                  <a:cubicBezTo>
                    <a:pt x="713" y="164"/>
                    <a:pt x="748" y="164"/>
                    <a:pt x="664" y="162"/>
                  </a:cubicBezTo>
                  <a:cubicBezTo>
                    <a:pt x="580" y="160"/>
                    <a:pt x="367" y="164"/>
                    <a:pt x="268" y="153"/>
                  </a:cubicBezTo>
                  <a:cubicBezTo>
                    <a:pt x="169" y="142"/>
                    <a:pt x="110" y="119"/>
                    <a:pt x="71" y="96"/>
                  </a:cubicBezTo>
                  <a:cubicBezTo>
                    <a:pt x="32" y="73"/>
                    <a:pt x="44" y="2"/>
                    <a:pt x="35" y="12"/>
                  </a:cubicBezTo>
                  <a:cubicBezTo>
                    <a:pt x="26" y="22"/>
                    <a:pt x="21" y="126"/>
                    <a:pt x="18" y="154"/>
                  </a:cubicBezTo>
                  <a:cubicBezTo>
                    <a:pt x="15" y="182"/>
                    <a:pt x="18" y="171"/>
                    <a:pt x="18" y="181"/>
                  </a:cubicBezTo>
                  <a:cubicBezTo>
                    <a:pt x="18" y="191"/>
                    <a:pt x="13" y="201"/>
                    <a:pt x="16" y="215"/>
                  </a:cubicBezTo>
                  <a:cubicBezTo>
                    <a:pt x="19" y="229"/>
                    <a:pt x="0" y="251"/>
                    <a:pt x="35" y="267"/>
                  </a:cubicBezTo>
                  <a:cubicBezTo>
                    <a:pt x="70" y="283"/>
                    <a:pt x="186" y="303"/>
                    <a:pt x="225" y="312"/>
                  </a:cubicBezTo>
                  <a:close/>
                </a:path>
              </a:pathLst>
            </a:custGeom>
            <a:gradFill rotWithShape="1">
              <a:gsLst>
                <a:gs pos="0">
                  <a:srgbClr val="0099FF">
                    <a:alpha val="69000"/>
                  </a:srgbClr>
                </a:gs>
                <a:gs pos="50000">
                  <a:srgbClr val="93D3FF">
                    <a:alpha val="78000"/>
                  </a:srgbClr>
                </a:gs>
                <a:gs pos="100000">
                  <a:srgbClr val="0099FF">
                    <a:alpha val="69000"/>
                  </a:srgbClr>
                </a:gs>
              </a:gsLst>
              <a:lin ang="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430" name="Freeform 118"/>
            <p:cNvSpPr>
              <a:spLocks/>
            </p:cNvSpPr>
            <p:nvPr/>
          </p:nvSpPr>
          <p:spPr bwMode="auto">
            <a:xfrm>
              <a:off x="2208" y="2278"/>
              <a:ext cx="1425" cy="1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" y="112"/>
                </a:cxn>
                <a:cxn ang="0">
                  <a:pos x="384" y="144"/>
                </a:cxn>
                <a:cxn ang="0">
                  <a:pos x="864" y="144"/>
                </a:cxn>
                <a:cxn ang="0">
                  <a:pos x="1360" y="128"/>
                </a:cxn>
                <a:cxn ang="0">
                  <a:pos x="1472" y="0"/>
                </a:cxn>
              </a:cxnLst>
              <a:rect l="0" t="0" r="r" b="b"/>
              <a:pathLst>
                <a:path w="1472" h="152">
                  <a:moveTo>
                    <a:pt x="0" y="0"/>
                  </a:moveTo>
                  <a:cubicBezTo>
                    <a:pt x="16" y="19"/>
                    <a:pt x="32" y="88"/>
                    <a:pt x="96" y="112"/>
                  </a:cubicBezTo>
                  <a:cubicBezTo>
                    <a:pt x="160" y="136"/>
                    <a:pt x="256" y="139"/>
                    <a:pt x="384" y="144"/>
                  </a:cubicBezTo>
                  <a:cubicBezTo>
                    <a:pt x="512" y="149"/>
                    <a:pt x="701" y="147"/>
                    <a:pt x="864" y="144"/>
                  </a:cubicBezTo>
                  <a:cubicBezTo>
                    <a:pt x="1027" y="141"/>
                    <a:pt x="1259" y="152"/>
                    <a:pt x="1360" y="128"/>
                  </a:cubicBezTo>
                  <a:cubicBezTo>
                    <a:pt x="1461" y="104"/>
                    <a:pt x="1466" y="52"/>
                    <a:pt x="1472" y="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3" name="Group 104"/>
          <p:cNvGrpSpPr>
            <a:grpSpLocks/>
          </p:cNvGrpSpPr>
          <p:nvPr/>
        </p:nvGrpSpPr>
        <p:grpSpPr bwMode="auto">
          <a:xfrm>
            <a:off x="3810000" y="5999163"/>
            <a:ext cx="2484438" cy="415925"/>
            <a:chOff x="2103" y="3754"/>
            <a:chExt cx="1058" cy="228"/>
          </a:xfrm>
        </p:grpSpPr>
        <p:sp>
          <p:nvSpPr>
            <p:cNvPr id="13417" name="Freeform 105"/>
            <p:cNvSpPr>
              <a:spLocks/>
            </p:cNvSpPr>
            <p:nvPr/>
          </p:nvSpPr>
          <p:spPr bwMode="auto">
            <a:xfrm>
              <a:off x="2103" y="3754"/>
              <a:ext cx="1058" cy="228"/>
            </a:xfrm>
            <a:custGeom>
              <a:avLst/>
              <a:gdLst/>
              <a:ahLst/>
              <a:cxnLst>
                <a:cxn ang="0">
                  <a:pos x="141" y="202"/>
                </a:cxn>
                <a:cxn ang="0">
                  <a:pos x="281" y="214"/>
                </a:cxn>
                <a:cxn ang="0">
                  <a:pos x="488" y="227"/>
                </a:cxn>
                <a:cxn ang="0">
                  <a:pos x="735" y="222"/>
                </a:cxn>
                <a:cxn ang="0">
                  <a:pos x="902" y="215"/>
                </a:cxn>
                <a:cxn ang="0">
                  <a:pos x="1033" y="180"/>
                </a:cxn>
                <a:cxn ang="0">
                  <a:pos x="1050" y="127"/>
                </a:cxn>
                <a:cxn ang="0">
                  <a:pos x="1049" y="48"/>
                </a:cxn>
                <a:cxn ang="0">
                  <a:pos x="1049" y="6"/>
                </a:cxn>
                <a:cxn ang="0">
                  <a:pos x="1036" y="9"/>
                </a:cxn>
                <a:cxn ang="0">
                  <a:pos x="930" y="45"/>
                </a:cxn>
                <a:cxn ang="0">
                  <a:pos x="778" y="63"/>
                </a:cxn>
                <a:cxn ang="0">
                  <a:pos x="530" y="69"/>
                </a:cxn>
                <a:cxn ang="0">
                  <a:pos x="186" y="37"/>
                </a:cxn>
                <a:cxn ang="0">
                  <a:pos x="46" y="17"/>
                </a:cxn>
                <a:cxn ang="0">
                  <a:pos x="11" y="4"/>
                </a:cxn>
                <a:cxn ang="0">
                  <a:pos x="17" y="39"/>
                </a:cxn>
                <a:cxn ang="0">
                  <a:pos x="17" y="66"/>
                </a:cxn>
                <a:cxn ang="0">
                  <a:pos x="16" y="101"/>
                </a:cxn>
                <a:cxn ang="0">
                  <a:pos x="21" y="178"/>
                </a:cxn>
                <a:cxn ang="0">
                  <a:pos x="141" y="202"/>
                </a:cxn>
              </a:cxnLst>
              <a:rect l="0" t="0" r="r" b="b"/>
              <a:pathLst>
                <a:path w="1058" h="228">
                  <a:moveTo>
                    <a:pt x="141" y="202"/>
                  </a:moveTo>
                  <a:cubicBezTo>
                    <a:pt x="184" y="208"/>
                    <a:pt x="223" y="210"/>
                    <a:pt x="281" y="214"/>
                  </a:cubicBezTo>
                  <a:cubicBezTo>
                    <a:pt x="339" y="218"/>
                    <a:pt x="412" y="226"/>
                    <a:pt x="488" y="227"/>
                  </a:cubicBezTo>
                  <a:cubicBezTo>
                    <a:pt x="564" y="228"/>
                    <a:pt x="666" y="224"/>
                    <a:pt x="735" y="222"/>
                  </a:cubicBezTo>
                  <a:cubicBezTo>
                    <a:pt x="804" y="220"/>
                    <a:pt x="852" y="222"/>
                    <a:pt x="902" y="215"/>
                  </a:cubicBezTo>
                  <a:cubicBezTo>
                    <a:pt x="952" y="208"/>
                    <a:pt x="1008" y="195"/>
                    <a:pt x="1033" y="180"/>
                  </a:cubicBezTo>
                  <a:cubicBezTo>
                    <a:pt x="1058" y="165"/>
                    <a:pt x="1047" y="149"/>
                    <a:pt x="1050" y="127"/>
                  </a:cubicBezTo>
                  <a:cubicBezTo>
                    <a:pt x="1053" y="105"/>
                    <a:pt x="1049" y="68"/>
                    <a:pt x="1049" y="48"/>
                  </a:cubicBezTo>
                  <a:cubicBezTo>
                    <a:pt x="1049" y="28"/>
                    <a:pt x="1051" y="12"/>
                    <a:pt x="1049" y="6"/>
                  </a:cubicBezTo>
                  <a:cubicBezTo>
                    <a:pt x="1047" y="0"/>
                    <a:pt x="1056" y="3"/>
                    <a:pt x="1036" y="9"/>
                  </a:cubicBezTo>
                  <a:cubicBezTo>
                    <a:pt x="1016" y="15"/>
                    <a:pt x="973" y="36"/>
                    <a:pt x="930" y="45"/>
                  </a:cubicBezTo>
                  <a:cubicBezTo>
                    <a:pt x="887" y="54"/>
                    <a:pt x="845" y="59"/>
                    <a:pt x="778" y="63"/>
                  </a:cubicBezTo>
                  <a:cubicBezTo>
                    <a:pt x="711" y="67"/>
                    <a:pt x="629" y="73"/>
                    <a:pt x="530" y="69"/>
                  </a:cubicBezTo>
                  <a:cubicBezTo>
                    <a:pt x="431" y="65"/>
                    <a:pt x="267" y="46"/>
                    <a:pt x="186" y="37"/>
                  </a:cubicBezTo>
                  <a:cubicBezTo>
                    <a:pt x="105" y="28"/>
                    <a:pt x="75" y="22"/>
                    <a:pt x="46" y="17"/>
                  </a:cubicBezTo>
                  <a:cubicBezTo>
                    <a:pt x="17" y="12"/>
                    <a:pt x="16" y="0"/>
                    <a:pt x="11" y="4"/>
                  </a:cubicBezTo>
                  <a:cubicBezTo>
                    <a:pt x="6" y="8"/>
                    <a:pt x="16" y="29"/>
                    <a:pt x="17" y="39"/>
                  </a:cubicBezTo>
                  <a:cubicBezTo>
                    <a:pt x="18" y="49"/>
                    <a:pt x="17" y="56"/>
                    <a:pt x="17" y="66"/>
                  </a:cubicBezTo>
                  <a:cubicBezTo>
                    <a:pt x="17" y="76"/>
                    <a:pt x="15" y="82"/>
                    <a:pt x="16" y="101"/>
                  </a:cubicBezTo>
                  <a:cubicBezTo>
                    <a:pt x="17" y="120"/>
                    <a:pt x="0" y="161"/>
                    <a:pt x="21" y="178"/>
                  </a:cubicBezTo>
                  <a:cubicBezTo>
                    <a:pt x="42" y="195"/>
                    <a:pt x="103" y="194"/>
                    <a:pt x="141" y="202"/>
                  </a:cubicBezTo>
                  <a:close/>
                </a:path>
              </a:pathLst>
            </a:custGeom>
            <a:gradFill rotWithShape="1">
              <a:gsLst>
                <a:gs pos="0">
                  <a:srgbClr val="0099FF">
                    <a:alpha val="69000"/>
                  </a:srgbClr>
                </a:gs>
                <a:gs pos="50000">
                  <a:srgbClr val="93D3FF">
                    <a:alpha val="78000"/>
                  </a:srgbClr>
                </a:gs>
                <a:gs pos="100000">
                  <a:srgbClr val="0099FF">
                    <a:alpha val="69000"/>
                  </a:srgbClr>
                </a:gs>
              </a:gsLst>
              <a:lin ang="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418" name="Freeform 106"/>
            <p:cNvSpPr>
              <a:spLocks/>
            </p:cNvSpPr>
            <p:nvPr/>
          </p:nvSpPr>
          <p:spPr bwMode="auto">
            <a:xfrm>
              <a:off x="2112" y="3759"/>
              <a:ext cx="1045" cy="66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71" y="38"/>
                </a:cxn>
                <a:cxn ang="0">
                  <a:pos x="527" y="64"/>
                </a:cxn>
                <a:cxn ang="0">
                  <a:pos x="843" y="50"/>
                </a:cxn>
                <a:cxn ang="0">
                  <a:pos x="1045" y="0"/>
                </a:cxn>
              </a:cxnLst>
              <a:rect l="0" t="0" r="r" b="b"/>
              <a:pathLst>
                <a:path w="1045" h="66">
                  <a:moveTo>
                    <a:pt x="0" y="2"/>
                  </a:moveTo>
                  <a:cubicBezTo>
                    <a:pt x="29" y="8"/>
                    <a:pt x="83" y="28"/>
                    <a:pt x="171" y="38"/>
                  </a:cubicBezTo>
                  <a:cubicBezTo>
                    <a:pt x="259" y="48"/>
                    <a:pt x="415" y="62"/>
                    <a:pt x="527" y="64"/>
                  </a:cubicBezTo>
                  <a:cubicBezTo>
                    <a:pt x="639" y="66"/>
                    <a:pt x="757" y="61"/>
                    <a:pt x="843" y="50"/>
                  </a:cubicBezTo>
                  <a:cubicBezTo>
                    <a:pt x="929" y="39"/>
                    <a:pt x="1003" y="10"/>
                    <a:pt x="1045" y="0"/>
                  </a:cubicBezTo>
                </a:path>
              </a:pathLst>
            </a:custGeom>
            <a:noFill/>
            <a:ln w="19050" cap="flat" cmpd="sng">
              <a:solidFill>
                <a:srgbClr val="0000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4" name="Group 146"/>
          <p:cNvGrpSpPr>
            <a:grpSpLocks/>
          </p:cNvGrpSpPr>
          <p:nvPr/>
        </p:nvGrpSpPr>
        <p:grpSpPr bwMode="auto">
          <a:xfrm>
            <a:off x="3821113" y="5688013"/>
            <a:ext cx="2479675" cy="425450"/>
            <a:chOff x="2167" y="3444"/>
            <a:chExt cx="1562" cy="268"/>
          </a:xfrm>
        </p:grpSpPr>
        <p:sp>
          <p:nvSpPr>
            <p:cNvPr id="13420" name="Freeform 108"/>
            <p:cNvSpPr>
              <a:spLocks/>
            </p:cNvSpPr>
            <p:nvPr/>
          </p:nvSpPr>
          <p:spPr bwMode="auto">
            <a:xfrm>
              <a:off x="2167" y="3444"/>
              <a:ext cx="1562" cy="268"/>
            </a:xfrm>
            <a:custGeom>
              <a:avLst/>
              <a:gdLst/>
              <a:ahLst/>
              <a:cxnLst>
                <a:cxn ang="0">
                  <a:pos x="211" y="238"/>
                </a:cxn>
                <a:cxn ang="0">
                  <a:pos x="418" y="252"/>
                </a:cxn>
                <a:cxn ang="0">
                  <a:pos x="724" y="267"/>
                </a:cxn>
                <a:cxn ang="0">
                  <a:pos x="1089" y="261"/>
                </a:cxn>
                <a:cxn ang="0">
                  <a:pos x="1243" y="253"/>
                </a:cxn>
                <a:cxn ang="0">
                  <a:pos x="1438" y="223"/>
                </a:cxn>
                <a:cxn ang="0">
                  <a:pos x="1530" y="212"/>
                </a:cxn>
                <a:cxn ang="0">
                  <a:pos x="1550" y="156"/>
                </a:cxn>
                <a:cxn ang="0">
                  <a:pos x="1544" y="75"/>
                </a:cxn>
                <a:cxn ang="0">
                  <a:pos x="1534" y="16"/>
                </a:cxn>
                <a:cxn ang="0">
                  <a:pos x="1378" y="58"/>
                </a:cxn>
                <a:cxn ang="0">
                  <a:pos x="1153" y="79"/>
                </a:cxn>
                <a:cxn ang="0">
                  <a:pos x="786" y="85"/>
                </a:cxn>
                <a:cxn ang="0">
                  <a:pos x="532" y="76"/>
                </a:cxn>
                <a:cxn ang="0">
                  <a:pos x="282" y="63"/>
                </a:cxn>
                <a:cxn ang="0">
                  <a:pos x="69" y="26"/>
                </a:cxn>
                <a:cxn ang="0">
                  <a:pos x="18" y="11"/>
                </a:cxn>
                <a:cxn ang="0">
                  <a:pos x="15" y="92"/>
                </a:cxn>
                <a:cxn ang="0">
                  <a:pos x="11" y="141"/>
                </a:cxn>
                <a:cxn ang="0">
                  <a:pos x="33" y="211"/>
                </a:cxn>
                <a:cxn ang="0">
                  <a:pos x="211" y="238"/>
                </a:cxn>
              </a:cxnLst>
              <a:rect l="0" t="0" r="r" b="b"/>
              <a:pathLst>
                <a:path w="1562" h="268">
                  <a:moveTo>
                    <a:pt x="211" y="238"/>
                  </a:moveTo>
                  <a:cubicBezTo>
                    <a:pt x="274" y="244"/>
                    <a:pt x="332" y="247"/>
                    <a:pt x="418" y="252"/>
                  </a:cubicBezTo>
                  <a:cubicBezTo>
                    <a:pt x="503" y="257"/>
                    <a:pt x="611" y="266"/>
                    <a:pt x="724" y="267"/>
                  </a:cubicBezTo>
                  <a:cubicBezTo>
                    <a:pt x="836" y="268"/>
                    <a:pt x="1003" y="263"/>
                    <a:pt x="1089" y="261"/>
                  </a:cubicBezTo>
                  <a:cubicBezTo>
                    <a:pt x="1175" y="258"/>
                    <a:pt x="1185" y="259"/>
                    <a:pt x="1243" y="253"/>
                  </a:cubicBezTo>
                  <a:cubicBezTo>
                    <a:pt x="1301" y="247"/>
                    <a:pt x="1391" y="231"/>
                    <a:pt x="1438" y="223"/>
                  </a:cubicBezTo>
                  <a:cubicBezTo>
                    <a:pt x="1486" y="216"/>
                    <a:pt x="1511" y="223"/>
                    <a:pt x="1530" y="212"/>
                  </a:cubicBezTo>
                  <a:cubicBezTo>
                    <a:pt x="1549" y="201"/>
                    <a:pt x="1548" y="179"/>
                    <a:pt x="1550" y="156"/>
                  </a:cubicBezTo>
                  <a:cubicBezTo>
                    <a:pt x="1552" y="133"/>
                    <a:pt x="1547" y="98"/>
                    <a:pt x="1544" y="75"/>
                  </a:cubicBezTo>
                  <a:cubicBezTo>
                    <a:pt x="1541" y="52"/>
                    <a:pt x="1562" y="19"/>
                    <a:pt x="1534" y="16"/>
                  </a:cubicBezTo>
                  <a:cubicBezTo>
                    <a:pt x="1506" y="13"/>
                    <a:pt x="1441" y="47"/>
                    <a:pt x="1378" y="58"/>
                  </a:cubicBezTo>
                  <a:cubicBezTo>
                    <a:pt x="1314" y="68"/>
                    <a:pt x="1252" y="74"/>
                    <a:pt x="1153" y="79"/>
                  </a:cubicBezTo>
                  <a:cubicBezTo>
                    <a:pt x="1054" y="82"/>
                    <a:pt x="889" y="85"/>
                    <a:pt x="786" y="85"/>
                  </a:cubicBezTo>
                  <a:cubicBezTo>
                    <a:pt x="682" y="85"/>
                    <a:pt x="616" y="80"/>
                    <a:pt x="532" y="76"/>
                  </a:cubicBezTo>
                  <a:cubicBezTo>
                    <a:pt x="447" y="73"/>
                    <a:pt x="358" y="71"/>
                    <a:pt x="282" y="63"/>
                  </a:cubicBezTo>
                  <a:cubicBezTo>
                    <a:pt x="205" y="54"/>
                    <a:pt x="113" y="34"/>
                    <a:pt x="69" y="26"/>
                  </a:cubicBezTo>
                  <a:cubicBezTo>
                    <a:pt x="24" y="17"/>
                    <a:pt x="27" y="0"/>
                    <a:pt x="18" y="11"/>
                  </a:cubicBezTo>
                  <a:cubicBezTo>
                    <a:pt x="9" y="22"/>
                    <a:pt x="16" y="70"/>
                    <a:pt x="15" y="92"/>
                  </a:cubicBezTo>
                  <a:cubicBezTo>
                    <a:pt x="14" y="114"/>
                    <a:pt x="8" y="121"/>
                    <a:pt x="11" y="141"/>
                  </a:cubicBezTo>
                  <a:cubicBezTo>
                    <a:pt x="14" y="161"/>
                    <a:pt x="0" y="195"/>
                    <a:pt x="33" y="211"/>
                  </a:cubicBezTo>
                  <a:cubicBezTo>
                    <a:pt x="66" y="227"/>
                    <a:pt x="154" y="228"/>
                    <a:pt x="211" y="238"/>
                  </a:cubicBezTo>
                  <a:close/>
                </a:path>
              </a:pathLst>
            </a:custGeom>
            <a:gradFill rotWithShape="1">
              <a:gsLst>
                <a:gs pos="0">
                  <a:srgbClr val="0099FF">
                    <a:alpha val="69000"/>
                  </a:srgbClr>
                </a:gs>
                <a:gs pos="50000">
                  <a:srgbClr val="93D3FF">
                    <a:alpha val="78000"/>
                  </a:srgbClr>
                </a:gs>
                <a:gs pos="100000">
                  <a:srgbClr val="0099FF">
                    <a:alpha val="69000"/>
                  </a:srgbClr>
                </a:gs>
              </a:gsLst>
              <a:lin ang="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421" name="Freeform 109"/>
            <p:cNvSpPr>
              <a:spLocks/>
            </p:cNvSpPr>
            <p:nvPr/>
          </p:nvSpPr>
          <p:spPr bwMode="auto">
            <a:xfrm>
              <a:off x="2182" y="3458"/>
              <a:ext cx="1521" cy="7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1" y="33"/>
                </a:cxn>
                <a:cxn ang="0">
                  <a:pos x="527" y="57"/>
                </a:cxn>
                <a:cxn ang="0">
                  <a:pos x="843" y="44"/>
                </a:cxn>
                <a:cxn ang="0">
                  <a:pos x="1028" y="7"/>
                </a:cxn>
              </a:cxnLst>
              <a:rect l="0" t="0" r="r" b="b"/>
              <a:pathLst>
                <a:path w="1028" h="59">
                  <a:moveTo>
                    <a:pt x="0" y="0"/>
                  </a:moveTo>
                  <a:cubicBezTo>
                    <a:pt x="29" y="5"/>
                    <a:pt x="83" y="24"/>
                    <a:pt x="171" y="33"/>
                  </a:cubicBezTo>
                  <a:cubicBezTo>
                    <a:pt x="259" y="42"/>
                    <a:pt x="415" y="55"/>
                    <a:pt x="527" y="57"/>
                  </a:cubicBezTo>
                  <a:cubicBezTo>
                    <a:pt x="639" y="59"/>
                    <a:pt x="760" y="52"/>
                    <a:pt x="843" y="44"/>
                  </a:cubicBezTo>
                  <a:cubicBezTo>
                    <a:pt x="926" y="36"/>
                    <a:pt x="990" y="15"/>
                    <a:pt x="1028" y="7"/>
                  </a:cubicBezTo>
                </a:path>
              </a:pathLst>
            </a:custGeom>
            <a:noFill/>
            <a:ln w="19050" cap="flat" cmpd="sng">
              <a:solidFill>
                <a:srgbClr val="0000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5" name="Group 147"/>
          <p:cNvGrpSpPr>
            <a:grpSpLocks/>
          </p:cNvGrpSpPr>
          <p:nvPr/>
        </p:nvGrpSpPr>
        <p:grpSpPr bwMode="auto">
          <a:xfrm>
            <a:off x="3810000" y="5397500"/>
            <a:ext cx="2476500" cy="412750"/>
            <a:chOff x="2160" y="3261"/>
            <a:chExt cx="1560" cy="260"/>
          </a:xfrm>
        </p:grpSpPr>
        <p:sp>
          <p:nvSpPr>
            <p:cNvPr id="13443" name="Freeform 131"/>
            <p:cNvSpPr>
              <a:spLocks/>
            </p:cNvSpPr>
            <p:nvPr/>
          </p:nvSpPr>
          <p:spPr bwMode="auto">
            <a:xfrm>
              <a:off x="2160" y="3261"/>
              <a:ext cx="1560" cy="260"/>
            </a:xfrm>
            <a:custGeom>
              <a:avLst/>
              <a:gdLst/>
              <a:ahLst/>
              <a:cxnLst>
                <a:cxn ang="0">
                  <a:pos x="209" y="230"/>
                </a:cxn>
                <a:cxn ang="0">
                  <a:pos x="416" y="244"/>
                </a:cxn>
                <a:cxn ang="0">
                  <a:pos x="722" y="259"/>
                </a:cxn>
                <a:cxn ang="0">
                  <a:pos x="1087" y="253"/>
                </a:cxn>
                <a:cxn ang="0">
                  <a:pos x="1241" y="245"/>
                </a:cxn>
                <a:cxn ang="0">
                  <a:pos x="1436" y="216"/>
                </a:cxn>
                <a:cxn ang="0">
                  <a:pos x="1528" y="205"/>
                </a:cxn>
                <a:cxn ang="0">
                  <a:pos x="1554" y="183"/>
                </a:cxn>
                <a:cxn ang="0">
                  <a:pos x="1545" y="69"/>
                </a:cxn>
                <a:cxn ang="0">
                  <a:pos x="1532" y="9"/>
                </a:cxn>
                <a:cxn ang="0">
                  <a:pos x="1376" y="51"/>
                </a:cxn>
                <a:cxn ang="0">
                  <a:pos x="1151" y="71"/>
                </a:cxn>
                <a:cxn ang="0">
                  <a:pos x="784" y="78"/>
                </a:cxn>
                <a:cxn ang="0">
                  <a:pos x="530" y="69"/>
                </a:cxn>
                <a:cxn ang="0">
                  <a:pos x="280" y="55"/>
                </a:cxn>
                <a:cxn ang="0">
                  <a:pos x="67" y="18"/>
                </a:cxn>
                <a:cxn ang="0">
                  <a:pos x="16" y="4"/>
                </a:cxn>
                <a:cxn ang="0">
                  <a:pos x="25" y="43"/>
                </a:cxn>
                <a:cxn ang="0">
                  <a:pos x="13" y="85"/>
                </a:cxn>
                <a:cxn ang="0">
                  <a:pos x="24" y="115"/>
                </a:cxn>
                <a:cxn ang="0">
                  <a:pos x="31" y="203"/>
                </a:cxn>
                <a:cxn ang="0">
                  <a:pos x="209" y="230"/>
                </a:cxn>
              </a:cxnLst>
              <a:rect l="0" t="0" r="r" b="b"/>
              <a:pathLst>
                <a:path w="1560" h="260">
                  <a:moveTo>
                    <a:pt x="209" y="230"/>
                  </a:moveTo>
                  <a:cubicBezTo>
                    <a:pt x="272" y="237"/>
                    <a:pt x="330" y="239"/>
                    <a:pt x="416" y="244"/>
                  </a:cubicBezTo>
                  <a:cubicBezTo>
                    <a:pt x="501" y="249"/>
                    <a:pt x="609" y="258"/>
                    <a:pt x="722" y="259"/>
                  </a:cubicBezTo>
                  <a:cubicBezTo>
                    <a:pt x="834" y="260"/>
                    <a:pt x="1001" y="255"/>
                    <a:pt x="1087" y="253"/>
                  </a:cubicBezTo>
                  <a:cubicBezTo>
                    <a:pt x="1173" y="250"/>
                    <a:pt x="1183" y="251"/>
                    <a:pt x="1241" y="245"/>
                  </a:cubicBezTo>
                  <a:cubicBezTo>
                    <a:pt x="1299" y="239"/>
                    <a:pt x="1389" y="223"/>
                    <a:pt x="1436" y="216"/>
                  </a:cubicBezTo>
                  <a:cubicBezTo>
                    <a:pt x="1484" y="208"/>
                    <a:pt x="1508" y="211"/>
                    <a:pt x="1528" y="205"/>
                  </a:cubicBezTo>
                  <a:cubicBezTo>
                    <a:pt x="1548" y="199"/>
                    <a:pt x="1551" y="206"/>
                    <a:pt x="1554" y="183"/>
                  </a:cubicBezTo>
                  <a:cubicBezTo>
                    <a:pt x="1557" y="160"/>
                    <a:pt x="1549" y="98"/>
                    <a:pt x="1545" y="69"/>
                  </a:cubicBezTo>
                  <a:cubicBezTo>
                    <a:pt x="1541" y="40"/>
                    <a:pt x="1560" y="12"/>
                    <a:pt x="1532" y="9"/>
                  </a:cubicBezTo>
                  <a:cubicBezTo>
                    <a:pt x="1504" y="6"/>
                    <a:pt x="1439" y="39"/>
                    <a:pt x="1376" y="51"/>
                  </a:cubicBezTo>
                  <a:cubicBezTo>
                    <a:pt x="1312" y="60"/>
                    <a:pt x="1250" y="67"/>
                    <a:pt x="1151" y="71"/>
                  </a:cubicBezTo>
                  <a:cubicBezTo>
                    <a:pt x="1052" y="75"/>
                    <a:pt x="887" y="78"/>
                    <a:pt x="784" y="78"/>
                  </a:cubicBezTo>
                  <a:cubicBezTo>
                    <a:pt x="680" y="78"/>
                    <a:pt x="614" y="73"/>
                    <a:pt x="530" y="69"/>
                  </a:cubicBezTo>
                  <a:cubicBezTo>
                    <a:pt x="445" y="65"/>
                    <a:pt x="356" y="64"/>
                    <a:pt x="280" y="55"/>
                  </a:cubicBezTo>
                  <a:cubicBezTo>
                    <a:pt x="203" y="47"/>
                    <a:pt x="111" y="27"/>
                    <a:pt x="67" y="18"/>
                  </a:cubicBezTo>
                  <a:cubicBezTo>
                    <a:pt x="22" y="10"/>
                    <a:pt x="24" y="0"/>
                    <a:pt x="16" y="4"/>
                  </a:cubicBezTo>
                  <a:cubicBezTo>
                    <a:pt x="9" y="7"/>
                    <a:pt x="25" y="30"/>
                    <a:pt x="25" y="43"/>
                  </a:cubicBezTo>
                  <a:cubicBezTo>
                    <a:pt x="25" y="57"/>
                    <a:pt x="13" y="73"/>
                    <a:pt x="13" y="85"/>
                  </a:cubicBezTo>
                  <a:cubicBezTo>
                    <a:pt x="13" y="97"/>
                    <a:pt x="21" y="95"/>
                    <a:pt x="24" y="115"/>
                  </a:cubicBezTo>
                  <a:cubicBezTo>
                    <a:pt x="27" y="134"/>
                    <a:pt x="0" y="184"/>
                    <a:pt x="31" y="203"/>
                  </a:cubicBezTo>
                  <a:cubicBezTo>
                    <a:pt x="62" y="222"/>
                    <a:pt x="152" y="221"/>
                    <a:pt x="209" y="230"/>
                  </a:cubicBezTo>
                  <a:close/>
                </a:path>
              </a:pathLst>
            </a:custGeom>
            <a:gradFill rotWithShape="1">
              <a:gsLst>
                <a:gs pos="0">
                  <a:srgbClr val="0099FF">
                    <a:alpha val="69000"/>
                  </a:srgbClr>
                </a:gs>
                <a:gs pos="50000">
                  <a:srgbClr val="93D3FF">
                    <a:alpha val="78000"/>
                  </a:srgbClr>
                </a:gs>
                <a:gs pos="100000">
                  <a:srgbClr val="0099FF">
                    <a:alpha val="69000"/>
                  </a:srgbClr>
                </a:gs>
              </a:gsLst>
              <a:lin ang="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444" name="Freeform 132"/>
            <p:cNvSpPr>
              <a:spLocks/>
            </p:cNvSpPr>
            <p:nvPr/>
          </p:nvSpPr>
          <p:spPr bwMode="auto">
            <a:xfrm>
              <a:off x="2173" y="3268"/>
              <a:ext cx="1521" cy="7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1" y="33"/>
                </a:cxn>
                <a:cxn ang="0">
                  <a:pos x="527" y="57"/>
                </a:cxn>
                <a:cxn ang="0">
                  <a:pos x="843" y="44"/>
                </a:cxn>
                <a:cxn ang="0">
                  <a:pos x="1028" y="7"/>
                </a:cxn>
              </a:cxnLst>
              <a:rect l="0" t="0" r="r" b="b"/>
              <a:pathLst>
                <a:path w="1028" h="59">
                  <a:moveTo>
                    <a:pt x="0" y="0"/>
                  </a:moveTo>
                  <a:cubicBezTo>
                    <a:pt x="29" y="5"/>
                    <a:pt x="83" y="24"/>
                    <a:pt x="171" y="33"/>
                  </a:cubicBezTo>
                  <a:cubicBezTo>
                    <a:pt x="259" y="42"/>
                    <a:pt x="415" y="55"/>
                    <a:pt x="527" y="57"/>
                  </a:cubicBezTo>
                  <a:cubicBezTo>
                    <a:pt x="639" y="59"/>
                    <a:pt x="760" y="52"/>
                    <a:pt x="843" y="44"/>
                  </a:cubicBezTo>
                  <a:cubicBezTo>
                    <a:pt x="926" y="36"/>
                    <a:pt x="990" y="15"/>
                    <a:pt x="1028" y="7"/>
                  </a:cubicBezTo>
                </a:path>
              </a:pathLst>
            </a:custGeom>
            <a:noFill/>
            <a:ln w="19050" cap="flat" cmpd="sng">
              <a:solidFill>
                <a:srgbClr val="0000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6" name="Group 148"/>
          <p:cNvGrpSpPr>
            <a:grpSpLocks/>
          </p:cNvGrpSpPr>
          <p:nvPr/>
        </p:nvGrpSpPr>
        <p:grpSpPr bwMode="auto">
          <a:xfrm>
            <a:off x="3810000" y="5102225"/>
            <a:ext cx="2476500" cy="415925"/>
            <a:chOff x="2160" y="3075"/>
            <a:chExt cx="1560" cy="262"/>
          </a:xfrm>
        </p:grpSpPr>
        <p:sp>
          <p:nvSpPr>
            <p:cNvPr id="13446" name="Freeform 134"/>
            <p:cNvSpPr>
              <a:spLocks/>
            </p:cNvSpPr>
            <p:nvPr/>
          </p:nvSpPr>
          <p:spPr bwMode="auto">
            <a:xfrm>
              <a:off x="2160" y="3075"/>
              <a:ext cx="1560" cy="262"/>
            </a:xfrm>
            <a:custGeom>
              <a:avLst/>
              <a:gdLst/>
              <a:ahLst/>
              <a:cxnLst>
                <a:cxn ang="0">
                  <a:pos x="209" y="226"/>
                </a:cxn>
                <a:cxn ang="0">
                  <a:pos x="416" y="240"/>
                </a:cxn>
                <a:cxn ang="0">
                  <a:pos x="722" y="255"/>
                </a:cxn>
                <a:cxn ang="0">
                  <a:pos x="1002" y="261"/>
                </a:cxn>
                <a:cxn ang="0">
                  <a:pos x="1245" y="246"/>
                </a:cxn>
                <a:cxn ang="0">
                  <a:pos x="1431" y="216"/>
                </a:cxn>
                <a:cxn ang="0">
                  <a:pos x="1528" y="200"/>
                </a:cxn>
                <a:cxn ang="0">
                  <a:pos x="1545" y="189"/>
                </a:cxn>
                <a:cxn ang="0">
                  <a:pos x="1540" y="147"/>
                </a:cxn>
                <a:cxn ang="0">
                  <a:pos x="1545" y="111"/>
                </a:cxn>
                <a:cxn ang="0">
                  <a:pos x="1542" y="69"/>
                </a:cxn>
                <a:cxn ang="0">
                  <a:pos x="1532" y="4"/>
                </a:cxn>
                <a:cxn ang="0">
                  <a:pos x="1376" y="46"/>
                </a:cxn>
                <a:cxn ang="0">
                  <a:pos x="1151" y="67"/>
                </a:cxn>
                <a:cxn ang="0">
                  <a:pos x="784" y="73"/>
                </a:cxn>
                <a:cxn ang="0">
                  <a:pos x="530" y="64"/>
                </a:cxn>
                <a:cxn ang="0">
                  <a:pos x="280" y="51"/>
                </a:cxn>
                <a:cxn ang="0">
                  <a:pos x="66" y="21"/>
                </a:cxn>
                <a:cxn ang="0">
                  <a:pos x="24" y="12"/>
                </a:cxn>
                <a:cxn ang="0">
                  <a:pos x="25" y="38"/>
                </a:cxn>
                <a:cxn ang="0">
                  <a:pos x="27" y="72"/>
                </a:cxn>
                <a:cxn ang="0">
                  <a:pos x="24" y="110"/>
                </a:cxn>
                <a:cxn ang="0">
                  <a:pos x="31" y="199"/>
                </a:cxn>
                <a:cxn ang="0">
                  <a:pos x="209" y="226"/>
                </a:cxn>
              </a:cxnLst>
              <a:rect l="0" t="0" r="r" b="b"/>
              <a:pathLst>
                <a:path w="1560" h="262">
                  <a:moveTo>
                    <a:pt x="209" y="226"/>
                  </a:moveTo>
                  <a:cubicBezTo>
                    <a:pt x="272" y="232"/>
                    <a:pt x="330" y="235"/>
                    <a:pt x="416" y="240"/>
                  </a:cubicBezTo>
                  <a:cubicBezTo>
                    <a:pt x="501" y="245"/>
                    <a:pt x="624" y="251"/>
                    <a:pt x="722" y="255"/>
                  </a:cubicBezTo>
                  <a:cubicBezTo>
                    <a:pt x="820" y="259"/>
                    <a:pt x="915" y="262"/>
                    <a:pt x="1002" y="261"/>
                  </a:cubicBezTo>
                  <a:cubicBezTo>
                    <a:pt x="1089" y="260"/>
                    <a:pt x="1174" y="253"/>
                    <a:pt x="1245" y="246"/>
                  </a:cubicBezTo>
                  <a:cubicBezTo>
                    <a:pt x="1316" y="239"/>
                    <a:pt x="1384" y="224"/>
                    <a:pt x="1431" y="216"/>
                  </a:cubicBezTo>
                  <a:cubicBezTo>
                    <a:pt x="1478" y="208"/>
                    <a:pt x="1509" y="204"/>
                    <a:pt x="1528" y="200"/>
                  </a:cubicBezTo>
                  <a:cubicBezTo>
                    <a:pt x="1547" y="196"/>
                    <a:pt x="1543" y="198"/>
                    <a:pt x="1545" y="189"/>
                  </a:cubicBezTo>
                  <a:cubicBezTo>
                    <a:pt x="1547" y="180"/>
                    <a:pt x="1540" y="160"/>
                    <a:pt x="1540" y="147"/>
                  </a:cubicBezTo>
                  <a:cubicBezTo>
                    <a:pt x="1540" y="134"/>
                    <a:pt x="1545" y="124"/>
                    <a:pt x="1545" y="111"/>
                  </a:cubicBezTo>
                  <a:cubicBezTo>
                    <a:pt x="1545" y="98"/>
                    <a:pt x="1544" y="87"/>
                    <a:pt x="1542" y="69"/>
                  </a:cubicBezTo>
                  <a:cubicBezTo>
                    <a:pt x="1540" y="51"/>
                    <a:pt x="1560" y="8"/>
                    <a:pt x="1532" y="4"/>
                  </a:cubicBezTo>
                  <a:cubicBezTo>
                    <a:pt x="1504" y="0"/>
                    <a:pt x="1439" y="35"/>
                    <a:pt x="1376" y="46"/>
                  </a:cubicBezTo>
                  <a:cubicBezTo>
                    <a:pt x="1312" y="56"/>
                    <a:pt x="1250" y="62"/>
                    <a:pt x="1151" y="67"/>
                  </a:cubicBezTo>
                  <a:cubicBezTo>
                    <a:pt x="1052" y="70"/>
                    <a:pt x="887" y="73"/>
                    <a:pt x="784" y="73"/>
                  </a:cubicBezTo>
                  <a:cubicBezTo>
                    <a:pt x="680" y="73"/>
                    <a:pt x="614" y="68"/>
                    <a:pt x="530" y="64"/>
                  </a:cubicBezTo>
                  <a:cubicBezTo>
                    <a:pt x="445" y="61"/>
                    <a:pt x="357" y="58"/>
                    <a:pt x="280" y="51"/>
                  </a:cubicBezTo>
                  <a:cubicBezTo>
                    <a:pt x="203" y="44"/>
                    <a:pt x="109" y="27"/>
                    <a:pt x="66" y="21"/>
                  </a:cubicBezTo>
                  <a:cubicBezTo>
                    <a:pt x="23" y="15"/>
                    <a:pt x="31" y="9"/>
                    <a:pt x="24" y="12"/>
                  </a:cubicBezTo>
                  <a:cubicBezTo>
                    <a:pt x="17" y="15"/>
                    <a:pt x="24" y="28"/>
                    <a:pt x="25" y="38"/>
                  </a:cubicBezTo>
                  <a:cubicBezTo>
                    <a:pt x="26" y="48"/>
                    <a:pt x="27" y="60"/>
                    <a:pt x="27" y="72"/>
                  </a:cubicBezTo>
                  <a:cubicBezTo>
                    <a:pt x="27" y="84"/>
                    <a:pt x="23" y="89"/>
                    <a:pt x="24" y="110"/>
                  </a:cubicBezTo>
                  <a:cubicBezTo>
                    <a:pt x="25" y="131"/>
                    <a:pt x="0" y="179"/>
                    <a:pt x="31" y="199"/>
                  </a:cubicBezTo>
                  <a:cubicBezTo>
                    <a:pt x="62" y="218"/>
                    <a:pt x="152" y="216"/>
                    <a:pt x="209" y="226"/>
                  </a:cubicBezTo>
                  <a:close/>
                </a:path>
              </a:pathLst>
            </a:custGeom>
            <a:gradFill rotWithShape="1">
              <a:gsLst>
                <a:gs pos="0">
                  <a:srgbClr val="0099FF">
                    <a:alpha val="69000"/>
                  </a:srgbClr>
                </a:gs>
                <a:gs pos="50000">
                  <a:srgbClr val="93D3FF">
                    <a:alpha val="78000"/>
                  </a:srgbClr>
                </a:gs>
                <a:gs pos="100000">
                  <a:srgbClr val="0099FF">
                    <a:alpha val="69000"/>
                  </a:srgbClr>
                </a:gs>
              </a:gsLst>
              <a:lin ang="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447" name="Freeform 135"/>
            <p:cNvSpPr>
              <a:spLocks/>
            </p:cNvSpPr>
            <p:nvPr/>
          </p:nvSpPr>
          <p:spPr bwMode="auto">
            <a:xfrm>
              <a:off x="2173" y="3077"/>
              <a:ext cx="1521" cy="7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1" y="33"/>
                </a:cxn>
                <a:cxn ang="0">
                  <a:pos x="527" y="57"/>
                </a:cxn>
                <a:cxn ang="0">
                  <a:pos x="843" y="44"/>
                </a:cxn>
                <a:cxn ang="0">
                  <a:pos x="1028" y="7"/>
                </a:cxn>
              </a:cxnLst>
              <a:rect l="0" t="0" r="r" b="b"/>
              <a:pathLst>
                <a:path w="1028" h="59">
                  <a:moveTo>
                    <a:pt x="0" y="0"/>
                  </a:moveTo>
                  <a:cubicBezTo>
                    <a:pt x="29" y="5"/>
                    <a:pt x="83" y="24"/>
                    <a:pt x="171" y="33"/>
                  </a:cubicBezTo>
                  <a:cubicBezTo>
                    <a:pt x="259" y="42"/>
                    <a:pt x="415" y="55"/>
                    <a:pt x="527" y="57"/>
                  </a:cubicBezTo>
                  <a:cubicBezTo>
                    <a:pt x="639" y="59"/>
                    <a:pt x="760" y="52"/>
                    <a:pt x="843" y="44"/>
                  </a:cubicBezTo>
                  <a:cubicBezTo>
                    <a:pt x="926" y="36"/>
                    <a:pt x="990" y="15"/>
                    <a:pt x="1028" y="7"/>
                  </a:cubicBezTo>
                </a:path>
              </a:pathLst>
            </a:custGeom>
            <a:noFill/>
            <a:ln w="19050" cap="flat" cmpd="sng">
              <a:solidFill>
                <a:srgbClr val="0000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7" name="Group 136"/>
          <p:cNvGrpSpPr>
            <a:grpSpLocks/>
          </p:cNvGrpSpPr>
          <p:nvPr/>
        </p:nvGrpSpPr>
        <p:grpSpPr bwMode="auto">
          <a:xfrm>
            <a:off x="3810000" y="4792663"/>
            <a:ext cx="2474913" cy="414337"/>
            <a:chOff x="2109" y="3601"/>
            <a:chExt cx="1054" cy="211"/>
          </a:xfrm>
        </p:grpSpPr>
        <p:sp>
          <p:nvSpPr>
            <p:cNvPr id="13449" name="Freeform 137"/>
            <p:cNvSpPr>
              <a:spLocks/>
            </p:cNvSpPr>
            <p:nvPr/>
          </p:nvSpPr>
          <p:spPr bwMode="auto">
            <a:xfrm>
              <a:off x="2109" y="3601"/>
              <a:ext cx="1054" cy="211"/>
            </a:xfrm>
            <a:custGeom>
              <a:avLst/>
              <a:gdLst/>
              <a:ahLst/>
              <a:cxnLst>
                <a:cxn ang="0">
                  <a:pos x="141" y="187"/>
                </a:cxn>
                <a:cxn ang="0">
                  <a:pos x="281" y="198"/>
                </a:cxn>
                <a:cxn ang="0">
                  <a:pos x="488" y="210"/>
                </a:cxn>
                <a:cxn ang="0">
                  <a:pos x="735" y="205"/>
                </a:cxn>
                <a:cxn ang="0">
                  <a:pos x="839" y="199"/>
                </a:cxn>
                <a:cxn ang="0">
                  <a:pos x="971" y="175"/>
                </a:cxn>
                <a:cxn ang="0">
                  <a:pos x="1033" y="166"/>
                </a:cxn>
                <a:cxn ang="0">
                  <a:pos x="1041" y="123"/>
                </a:cxn>
                <a:cxn ang="0">
                  <a:pos x="1037" y="51"/>
                </a:cxn>
                <a:cxn ang="0">
                  <a:pos x="1036" y="7"/>
                </a:cxn>
                <a:cxn ang="0">
                  <a:pos x="930" y="41"/>
                </a:cxn>
                <a:cxn ang="0">
                  <a:pos x="778" y="58"/>
                </a:cxn>
                <a:cxn ang="0">
                  <a:pos x="530" y="63"/>
                </a:cxn>
                <a:cxn ang="0">
                  <a:pos x="358" y="56"/>
                </a:cxn>
                <a:cxn ang="0">
                  <a:pos x="189" y="45"/>
                </a:cxn>
                <a:cxn ang="0">
                  <a:pos x="45" y="15"/>
                </a:cxn>
                <a:cxn ang="0">
                  <a:pos x="11" y="3"/>
                </a:cxn>
                <a:cxn ang="0">
                  <a:pos x="17" y="35"/>
                </a:cxn>
                <a:cxn ang="0">
                  <a:pos x="9" y="69"/>
                </a:cxn>
                <a:cxn ang="0">
                  <a:pos x="16" y="93"/>
                </a:cxn>
                <a:cxn ang="0">
                  <a:pos x="21" y="165"/>
                </a:cxn>
                <a:cxn ang="0">
                  <a:pos x="141" y="187"/>
                </a:cxn>
              </a:cxnLst>
              <a:rect l="0" t="0" r="r" b="b"/>
              <a:pathLst>
                <a:path w="1054" h="211">
                  <a:moveTo>
                    <a:pt x="141" y="187"/>
                  </a:moveTo>
                  <a:cubicBezTo>
                    <a:pt x="184" y="192"/>
                    <a:pt x="223" y="194"/>
                    <a:pt x="281" y="198"/>
                  </a:cubicBezTo>
                  <a:cubicBezTo>
                    <a:pt x="339" y="202"/>
                    <a:pt x="412" y="209"/>
                    <a:pt x="488" y="210"/>
                  </a:cubicBezTo>
                  <a:cubicBezTo>
                    <a:pt x="564" y="211"/>
                    <a:pt x="677" y="207"/>
                    <a:pt x="735" y="205"/>
                  </a:cubicBezTo>
                  <a:cubicBezTo>
                    <a:pt x="793" y="203"/>
                    <a:pt x="800" y="204"/>
                    <a:pt x="839" y="199"/>
                  </a:cubicBezTo>
                  <a:cubicBezTo>
                    <a:pt x="878" y="194"/>
                    <a:pt x="939" y="181"/>
                    <a:pt x="971" y="175"/>
                  </a:cubicBezTo>
                  <a:cubicBezTo>
                    <a:pt x="1003" y="169"/>
                    <a:pt x="1021" y="175"/>
                    <a:pt x="1033" y="166"/>
                  </a:cubicBezTo>
                  <a:cubicBezTo>
                    <a:pt x="1045" y="157"/>
                    <a:pt x="1040" y="142"/>
                    <a:pt x="1041" y="123"/>
                  </a:cubicBezTo>
                  <a:cubicBezTo>
                    <a:pt x="1042" y="104"/>
                    <a:pt x="1038" y="70"/>
                    <a:pt x="1037" y="51"/>
                  </a:cubicBezTo>
                  <a:cubicBezTo>
                    <a:pt x="1036" y="32"/>
                    <a:pt x="1054" y="9"/>
                    <a:pt x="1036" y="7"/>
                  </a:cubicBezTo>
                  <a:cubicBezTo>
                    <a:pt x="1018" y="5"/>
                    <a:pt x="973" y="32"/>
                    <a:pt x="930" y="41"/>
                  </a:cubicBezTo>
                  <a:cubicBezTo>
                    <a:pt x="887" y="49"/>
                    <a:pt x="845" y="54"/>
                    <a:pt x="778" y="58"/>
                  </a:cubicBezTo>
                  <a:cubicBezTo>
                    <a:pt x="711" y="61"/>
                    <a:pt x="600" y="63"/>
                    <a:pt x="530" y="63"/>
                  </a:cubicBezTo>
                  <a:cubicBezTo>
                    <a:pt x="460" y="63"/>
                    <a:pt x="415" y="59"/>
                    <a:pt x="358" y="56"/>
                  </a:cubicBezTo>
                  <a:cubicBezTo>
                    <a:pt x="301" y="53"/>
                    <a:pt x="241" y="52"/>
                    <a:pt x="189" y="45"/>
                  </a:cubicBezTo>
                  <a:cubicBezTo>
                    <a:pt x="137" y="38"/>
                    <a:pt x="75" y="22"/>
                    <a:pt x="45" y="15"/>
                  </a:cubicBezTo>
                  <a:cubicBezTo>
                    <a:pt x="15" y="8"/>
                    <a:pt x="16" y="0"/>
                    <a:pt x="11" y="3"/>
                  </a:cubicBezTo>
                  <a:cubicBezTo>
                    <a:pt x="6" y="6"/>
                    <a:pt x="17" y="24"/>
                    <a:pt x="17" y="35"/>
                  </a:cubicBezTo>
                  <a:cubicBezTo>
                    <a:pt x="17" y="46"/>
                    <a:pt x="9" y="59"/>
                    <a:pt x="9" y="69"/>
                  </a:cubicBezTo>
                  <a:cubicBezTo>
                    <a:pt x="9" y="79"/>
                    <a:pt x="14" y="77"/>
                    <a:pt x="16" y="93"/>
                  </a:cubicBezTo>
                  <a:cubicBezTo>
                    <a:pt x="18" y="109"/>
                    <a:pt x="0" y="149"/>
                    <a:pt x="21" y="165"/>
                  </a:cubicBezTo>
                  <a:cubicBezTo>
                    <a:pt x="42" y="180"/>
                    <a:pt x="103" y="179"/>
                    <a:pt x="141" y="187"/>
                  </a:cubicBezTo>
                  <a:close/>
                </a:path>
              </a:pathLst>
            </a:custGeom>
            <a:gradFill rotWithShape="1">
              <a:gsLst>
                <a:gs pos="0">
                  <a:srgbClr val="0099FF">
                    <a:alpha val="69000"/>
                  </a:srgbClr>
                </a:gs>
                <a:gs pos="50000">
                  <a:srgbClr val="93D3FF">
                    <a:alpha val="78000"/>
                  </a:srgbClr>
                </a:gs>
                <a:gs pos="100000">
                  <a:srgbClr val="0099FF">
                    <a:alpha val="69000"/>
                  </a:srgbClr>
                </a:gs>
              </a:gsLst>
              <a:lin ang="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450" name="Freeform 138"/>
            <p:cNvSpPr>
              <a:spLocks/>
            </p:cNvSpPr>
            <p:nvPr/>
          </p:nvSpPr>
          <p:spPr bwMode="auto">
            <a:xfrm>
              <a:off x="2118" y="3607"/>
              <a:ext cx="1028" cy="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1" y="33"/>
                </a:cxn>
                <a:cxn ang="0">
                  <a:pos x="527" y="57"/>
                </a:cxn>
                <a:cxn ang="0">
                  <a:pos x="843" y="44"/>
                </a:cxn>
                <a:cxn ang="0">
                  <a:pos x="1028" y="7"/>
                </a:cxn>
              </a:cxnLst>
              <a:rect l="0" t="0" r="r" b="b"/>
              <a:pathLst>
                <a:path w="1028" h="59">
                  <a:moveTo>
                    <a:pt x="0" y="0"/>
                  </a:moveTo>
                  <a:cubicBezTo>
                    <a:pt x="29" y="5"/>
                    <a:pt x="83" y="24"/>
                    <a:pt x="171" y="33"/>
                  </a:cubicBezTo>
                  <a:cubicBezTo>
                    <a:pt x="259" y="42"/>
                    <a:pt x="415" y="55"/>
                    <a:pt x="527" y="57"/>
                  </a:cubicBezTo>
                  <a:cubicBezTo>
                    <a:pt x="639" y="59"/>
                    <a:pt x="760" y="52"/>
                    <a:pt x="843" y="44"/>
                  </a:cubicBezTo>
                  <a:cubicBezTo>
                    <a:pt x="926" y="36"/>
                    <a:pt x="990" y="15"/>
                    <a:pt x="1028" y="7"/>
                  </a:cubicBezTo>
                </a:path>
              </a:pathLst>
            </a:custGeom>
            <a:noFill/>
            <a:ln w="19050" cap="flat" cmpd="sng">
              <a:solidFill>
                <a:srgbClr val="0000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8" name="Group 149"/>
          <p:cNvGrpSpPr>
            <a:grpSpLocks/>
          </p:cNvGrpSpPr>
          <p:nvPr/>
        </p:nvGrpSpPr>
        <p:grpSpPr bwMode="auto">
          <a:xfrm>
            <a:off x="3830638" y="4529138"/>
            <a:ext cx="2430462" cy="377825"/>
            <a:chOff x="2173" y="2714"/>
            <a:chExt cx="1531" cy="238"/>
          </a:xfrm>
        </p:grpSpPr>
        <p:sp>
          <p:nvSpPr>
            <p:cNvPr id="13455" name="Freeform 143"/>
            <p:cNvSpPr>
              <a:spLocks/>
            </p:cNvSpPr>
            <p:nvPr/>
          </p:nvSpPr>
          <p:spPr bwMode="auto">
            <a:xfrm>
              <a:off x="2173" y="2714"/>
              <a:ext cx="1531" cy="238"/>
            </a:xfrm>
            <a:custGeom>
              <a:avLst/>
              <a:gdLst/>
              <a:ahLst/>
              <a:cxnLst>
                <a:cxn ang="0">
                  <a:pos x="196" y="211"/>
                </a:cxn>
                <a:cxn ang="0">
                  <a:pos x="403" y="223"/>
                </a:cxn>
                <a:cxn ang="0">
                  <a:pos x="709" y="237"/>
                </a:cxn>
                <a:cxn ang="0">
                  <a:pos x="1074" y="231"/>
                </a:cxn>
                <a:cxn ang="0">
                  <a:pos x="1228" y="224"/>
                </a:cxn>
                <a:cxn ang="0">
                  <a:pos x="1423" y="197"/>
                </a:cxn>
                <a:cxn ang="0">
                  <a:pos x="1515" y="187"/>
                </a:cxn>
                <a:cxn ang="0">
                  <a:pos x="1517" y="136"/>
                </a:cxn>
                <a:cxn ang="0">
                  <a:pos x="1521" y="56"/>
                </a:cxn>
                <a:cxn ang="0">
                  <a:pos x="1519" y="6"/>
                </a:cxn>
                <a:cxn ang="0">
                  <a:pos x="1490" y="19"/>
                </a:cxn>
                <a:cxn ang="0">
                  <a:pos x="1363" y="45"/>
                </a:cxn>
                <a:cxn ang="0">
                  <a:pos x="1138" y="64"/>
                </a:cxn>
                <a:cxn ang="0">
                  <a:pos x="771" y="70"/>
                </a:cxn>
                <a:cxn ang="0">
                  <a:pos x="517" y="62"/>
                </a:cxn>
                <a:cxn ang="0">
                  <a:pos x="267" y="49"/>
                </a:cxn>
                <a:cxn ang="0">
                  <a:pos x="54" y="15"/>
                </a:cxn>
                <a:cxn ang="0">
                  <a:pos x="17" y="10"/>
                </a:cxn>
                <a:cxn ang="0">
                  <a:pos x="12" y="38"/>
                </a:cxn>
                <a:cxn ang="0">
                  <a:pos x="11" y="76"/>
                </a:cxn>
                <a:cxn ang="0">
                  <a:pos x="11" y="104"/>
                </a:cxn>
                <a:cxn ang="0">
                  <a:pos x="8" y="163"/>
                </a:cxn>
                <a:cxn ang="0">
                  <a:pos x="56" y="184"/>
                </a:cxn>
                <a:cxn ang="0">
                  <a:pos x="196" y="211"/>
                </a:cxn>
              </a:cxnLst>
              <a:rect l="0" t="0" r="r" b="b"/>
              <a:pathLst>
                <a:path w="1531" h="238">
                  <a:moveTo>
                    <a:pt x="196" y="211"/>
                  </a:moveTo>
                  <a:cubicBezTo>
                    <a:pt x="259" y="216"/>
                    <a:pt x="317" y="219"/>
                    <a:pt x="403" y="223"/>
                  </a:cubicBezTo>
                  <a:cubicBezTo>
                    <a:pt x="488" y="228"/>
                    <a:pt x="596" y="236"/>
                    <a:pt x="709" y="237"/>
                  </a:cubicBezTo>
                  <a:cubicBezTo>
                    <a:pt x="821" y="238"/>
                    <a:pt x="988" y="233"/>
                    <a:pt x="1074" y="231"/>
                  </a:cubicBezTo>
                  <a:cubicBezTo>
                    <a:pt x="1160" y="229"/>
                    <a:pt x="1170" y="230"/>
                    <a:pt x="1228" y="224"/>
                  </a:cubicBezTo>
                  <a:cubicBezTo>
                    <a:pt x="1286" y="219"/>
                    <a:pt x="1376" y="204"/>
                    <a:pt x="1423" y="197"/>
                  </a:cubicBezTo>
                  <a:cubicBezTo>
                    <a:pt x="1471" y="190"/>
                    <a:pt x="1499" y="197"/>
                    <a:pt x="1515" y="187"/>
                  </a:cubicBezTo>
                  <a:cubicBezTo>
                    <a:pt x="1531" y="177"/>
                    <a:pt x="1516" y="158"/>
                    <a:pt x="1517" y="136"/>
                  </a:cubicBezTo>
                  <a:cubicBezTo>
                    <a:pt x="1518" y="114"/>
                    <a:pt x="1521" y="78"/>
                    <a:pt x="1521" y="56"/>
                  </a:cubicBezTo>
                  <a:cubicBezTo>
                    <a:pt x="1521" y="34"/>
                    <a:pt x="1524" y="12"/>
                    <a:pt x="1519" y="6"/>
                  </a:cubicBezTo>
                  <a:cubicBezTo>
                    <a:pt x="1514" y="0"/>
                    <a:pt x="1516" y="13"/>
                    <a:pt x="1490" y="19"/>
                  </a:cubicBezTo>
                  <a:cubicBezTo>
                    <a:pt x="1464" y="25"/>
                    <a:pt x="1422" y="38"/>
                    <a:pt x="1363" y="45"/>
                  </a:cubicBezTo>
                  <a:cubicBezTo>
                    <a:pt x="1304" y="52"/>
                    <a:pt x="1237" y="59"/>
                    <a:pt x="1138" y="64"/>
                  </a:cubicBezTo>
                  <a:cubicBezTo>
                    <a:pt x="1039" y="67"/>
                    <a:pt x="874" y="70"/>
                    <a:pt x="771" y="70"/>
                  </a:cubicBezTo>
                  <a:cubicBezTo>
                    <a:pt x="667" y="70"/>
                    <a:pt x="601" y="65"/>
                    <a:pt x="517" y="62"/>
                  </a:cubicBezTo>
                  <a:cubicBezTo>
                    <a:pt x="432" y="58"/>
                    <a:pt x="343" y="57"/>
                    <a:pt x="267" y="49"/>
                  </a:cubicBezTo>
                  <a:cubicBezTo>
                    <a:pt x="190" y="41"/>
                    <a:pt x="96" y="21"/>
                    <a:pt x="54" y="15"/>
                  </a:cubicBezTo>
                  <a:cubicBezTo>
                    <a:pt x="12" y="9"/>
                    <a:pt x="24" y="6"/>
                    <a:pt x="17" y="10"/>
                  </a:cubicBezTo>
                  <a:cubicBezTo>
                    <a:pt x="10" y="14"/>
                    <a:pt x="13" y="27"/>
                    <a:pt x="12" y="38"/>
                  </a:cubicBezTo>
                  <a:cubicBezTo>
                    <a:pt x="11" y="49"/>
                    <a:pt x="11" y="65"/>
                    <a:pt x="11" y="76"/>
                  </a:cubicBezTo>
                  <a:cubicBezTo>
                    <a:pt x="11" y="87"/>
                    <a:pt x="11" y="90"/>
                    <a:pt x="11" y="104"/>
                  </a:cubicBezTo>
                  <a:cubicBezTo>
                    <a:pt x="11" y="118"/>
                    <a:pt x="0" y="150"/>
                    <a:pt x="8" y="163"/>
                  </a:cubicBezTo>
                  <a:cubicBezTo>
                    <a:pt x="16" y="176"/>
                    <a:pt x="25" y="176"/>
                    <a:pt x="56" y="184"/>
                  </a:cubicBezTo>
                  <a:cubicBezTo>
                    <a:pt x="87" y="192"/>
                    <a:pt x="167" y="206"/>
                    <a:pt x="196" y="211"/>
                  </a:cubicBezTo>
                  <a:close/>
                </a:path>
              </a:pathLst>
            </a:custGeom>
            <a:gradFill rotWithShape="1">
              <a:gsLst>
                <a:gs pos="0">
                  <a:srgbClr val="0099FF">
                    <a:alpha val="69000"/>
                  </a:srgbClr>
                </a:gs>
                <a:gs pos="50000">
                  <a:srgbClr val="93D3FF">
                    <a:alpha val="78000"/>
                  </a:srgbClr>
                </a:gs>
                <a:gs pos="100000">
                  <a:srgbClr val="0099FF">
                    <a:alpha val="69000"/>
                  </a:srgbClr>
                </a:gs>
              </a:gsLst>
              <a:lin ang="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456" name="Freeform 144"/>
            <p:cNvSpPr>
              <a:spLocks/>
            </p:cNvSpPr>
            <p:nvPr/>
          </p:nvSpPr>
          <p:spPr bwMode="auto">
            <a:xfrm>
              <a:off x="2190" y="2724"/>
              <a:ext cx="1504" cy="6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6" y="32"/>
                </a:cxn>
                <a:cxn ang="0">
                  <a:pos x="763" y="60"/>
                </a:cxn>
                <a:cxn ang="0">
                  <a:pos x="1230" y="45"/>
                </a:cxn>
                <a:cxn ang="0">
                  <a:pos x="1504" y="3"/>
                </a:cxn>
              </a:cxnLst>
              <a:rect l="0" t="0" r="r" b="b"/>
              <a:pathLst>
                <a:path w="1504" h="62">
                  <a:moveTo>
                    <a:pt x="0" y="0"/>
                  </a:moveTo>
                  <a:cubicBezTo>
                    <a:pt x="40" y="5"/>
                    <a:pt x="109" y="22"/>
                    <a:pt x="236" y="32"/>
                  </a:cubicBezTo>
                  <a:cubicBezTo>
                    <a:pt x="363" y="42"/>
                    <a:pt x="597" y="57"/>
                    <a:pt x="763" y="60"/>
                  </a:cubicBezTo>
                  <a:cubicBezTo>
                    <a:pt x="928" y="62"/>
                    <a:pt x="1107" y="54"/>
                    <a:pt x="1230" y="45"/>
                  </a:cubicBezTo>
                  <a:cubicBezTo>
                    <a:pt x="1353" y="36"/>
                    <a:pt x="1448" y="12"/>
                    <a:pt x="1504" y="3"/>
                  </a:cubicBezTo>
                </a:path>
              </a:pathLst>
            </a:custGeom>
            <a:noFill/>
            <a:ln w="19050" cap="flat" cmpd="sng">
              <a:solidFill>
                <a:srgbClr val="0000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9" name="Group 151"/>
          <p:cNvGrpSpPr>
            <a:grpSpLocks/>
          </p:cNvGrpSpPr>
          <p:nvPr/>
        </p:nvGrpSpPr>
        <p:grpSpPr bwMode="auto">
          <a:xfrm>
            <a:off x="3810000" y="4241800"/>
            <a:ext cx="2417763" cy="387350"/>
            <a:chOff x="2177" y="2540"/>
            <a:chExt cx="1523" cy="244"/>
          </a:xfrm>
        </p:grpSpPr>
        <p:sp>
          <p:nvSpPr>
            <p:cNvPr id="13423" name="Freeform 111"/>
            <p:cNvSpPr>
              <a:spLocks/>
            </p:cNvSpPr>
            <p:nvPr/>
          </p:nvSpPr>
          <p:spPr bwMode="auto">
            <a:xfrm>
              <a:off x="2177" y="2540"/>
              <a:ext cx="1523" cy="244"/>
            </a:xfrm>
            <a:custGeom>
              <a:avLst/>
              <a:gdLst/>
              <a:ahLst/>
              <a:cxnLst>
                <a:cxn ang="0">
                  <a:pos x="200" y="219"/>
                </a:cxn>
                <a:cxn ang="0">
                  <a:pos x="407" y="230"/>
                </a:cxn>
                <a:cxn ang="0">
                  <a:pos x="713" y="243"/>
                </a:cxn>
                <a:cxn ang="0">
                  <a:pos x="1079" y="238"/>
                </a:cxn>
                <a:cxn ang="0">
                  <a:pos x="1254" y="229"/>
                </a:cxn>
                <a:cxn ang="0">
                  <a:pos x="1428" y="210"/>
                </a:cxn>
                <a:cxn ang="0">
                  <a:pos x="1511" y="187"/>
                </a:cxn>
                <a:cxn ang="0">
                  <a:pos x="1501" y="121"/>
                </a:cxn>
                <a:cxn ang="0">
                  <a:pos x="1495" y="73"/>
                </a:cxn>
                <a:cxn ang="0">
                  <a:pos x="1498" y="37"/>
                </a:cxn>
                <a:cxn ang="0">
                  <a:pos x="1368" y="64"/>
                </a:cxn>
                <a:cxn ang="0">
                  <a:pos x="1138" y="78"/>
                </a:cxn>
                <a:cxn ang="0">
                  <a:pos x="1143" y="82"/>
                </a:cxn>
                <a:cxn ang="0">
                  <a:pos x="776" y="87"/>
                </a:cxn>
                <a:cxn ang="0">
                  <a:pos x="300" y="65"/>
                </a:cxn>
                <a:cxn ang="0">
                  <a:pos x="115" y="37"/>
                </a:cxn>
                <a:cxn ang="0">
                  <a:pos x="40" y="19"/>
                </a:cxn>
                <a:cxn ang="0">
                  <a:pos x="13" y="7"/>
                </a:cxn>
                <a:cxn ang="0">
                  <a:pos x="16" y="58"/>
                </a:cxn>
                <a:cxn ang="0">
                  <a:pos x="16" y="85"/>
                </a:cxn>
                <a:cxn ang="0">
                  <a:pos x="15" y="119"/>
                </a:cxn>
                <a:cxn ang="0">
                  <a:pos x="31" y="185"/>
                </a:cxn>
                <a:cxn ang="0">
                  <a:pos x="200" y="219"/>
                </a:cxn>
              </a:cxnLst>
              <a:rect l="0" t="0" r="r" b="b"/>
              <a:pathLst>
                <a:path w="1523" h="244">
                  <a:moveTo>
                    <a:pt x="200" y="219"/>
                  </a:moveTo>
                  <a:cubicBezTo>
                    <a:pt x="263" y="224"/>
                    <a:pt x="321" y="226"/>
                    <a:pt x="407" y="230"/>
                  </a:cubicBezTo>
                  <a:cubicBezTo>
                    <a:pt x="493" y="235"/>
                    <a:pt x="601" y="242"/>
                    <a:pt x="713" y="243"/>
                  </a:cubicBezTo>
                  <a:cubicBezTo>
                    <a:pt x="826" y="244"/>
                    <a:pt x="989" y="240"/>
                    <a:pt x="1079" y="238"/>
                  </a:cubicBezTo>
                  <a:cubicBezTo>
                    <a:pt x="1169" y="236"/>
                    <a:pt x="1196" y="233"/>
                    <a:pt x="1254" y="229"/>
                  </a:cubicBezTo>
                  <a:cubicBezTo>
                    <a:pt x="1311" y="225"/>
                    <a:pt x="1385" y="218"/>
                    <a:pt x="1428" y="210"/>
                  </a:cubicBezTo>
                  <a:cubicBezTo>
                    <a:pt x="1471" y="203"/>
                    <a:pt x="1499" y="202"/>
                    <a:pt x="1511" y="187"/>
                  </a:cubicBezTo>
                  <a:cubicBezTo>
                    <a:pt x="1523" y="172"/>
                    <a:pt x="1504" y="140"/>
                    <a:pt x="1501" y="121"/>
                  </a:cubicBezTo>
                  <a:cubicBezTo>
                    <a:pt x="1498" y="102"/>
                    <a:pt x="1495" y="87"/>
                    <a:pt x="1495" y="73"/>
                  </a:cubicBezTo>
                  <a:cubicBezTo>
                    <a:pt x="1495" y="59"/>
                    <a:pt x="1519" y="38"/>
                    <a:pt x="1498" y="37"/>
                  </a:cubicBezTo>
                  <a:cubicBezTo>
                    <a:pt x="1477" y="36"/>
                    <a:pt x="1428" y="57"/>
                    <a:pt x="1368" y="64"/>
                  </a:cubicBezTo>
                  <a:cubicBezTo>
                    <a:pt x="1308" y="71"/>
                    <a:pt x="1175" y="75"/>
                    <a:pt x="1138" y="78"/>
                  </a:cubicBezTo>
                  <a:cubicBezTo>
                    <a:pt x="1101" y="81"/>
                    <a:pt x="1203" y="81"/>
                    <a:pt x="1143" y="82"/>
                  </a:cubicBezTo>
                  <a:cubicBezTo>
                    <a:pt x="1082" y="83"/>
                    <a:pt x="916" y="90"/>
                    <a:pt x="776" y="87"/>
                  </a:cubicBezTo>
                  <a:cubicBezTo>
                    <a:pt x="635" y="84"/>
                    <a:pt x="410" y="73"/>
                    <a:pt x="300" y="65"/>
                  </a:cubicBezTo>
                  <a:cubicBezTo>
                    <a:pt x="190" y="57"/>
                    <a:pt x="158" y="45"/>
                    <a:pt x="115" y="37"/>
                  </a:cubicBezTo>
                  <a:cubicBezTo>
                    <a:pt x="72" y="29"/>
                    <a:pt x="57" y="24"/>
                    <a:pt x="40" y="19"/>
                  </a:cubicBezTo>
                  <a:cubicBezTo>
                    <a:pt x="23" y="14"/>
                    <a:pt x="17" y="0"/>
                    <a:pt x="13" y="7"/>
                  </a:cubicBezTo>
                  <a:cubicBezTo>
                    <a:pt x="9" y="14"/>
                    <a:pt x="15" y="45"/>
                    <a:pt x="16" y="58"/>
                  </a:cubicBezTo>
                  <a:cubicBezTo>
                    <a:pt x="17" y="71"/>
                    <a:pt x="16" y="75"/>
                    <a:pt x="16" y="85"/>
                  </a:cubicBezTo>
                  <a:cubicBezTo>
                    <a:pt x="16" y="95"/>
                    <a:pt x="12" y="102"/>
                    <a:pt x="15" y="119"/>
                  </a:cubicBezTo>
                  <a:cubicBezTo>
                    <a:pt x="18" y="136"/>
                    <a:pt x="0" y="168"/>
                    <a:pt x="31" y="185"/>
                  </a:cubicBezTo>
                  <a:cubicBezTo>
                    <a:pt x="62" y="202"/>
                    <a:pt x="164" y="211"/>
                    <a:pt x="200" y="219"/>
                  </a:cubicBezTo>
                  <a:close/>
                </a:path>
              </a:pathLst>
            </a:custGeom>
            <a:gradFill rotWithShape="1">
              <a:gsLst>
                <a:gs pos="0">
                  <a:srgbClr val="0099FF">
                    <a:alpha val="69000"/>
                  </a:srgbClr>
                </a:gs>
                <a:gs pos="50000">
                  <a:srgbClr val="93D3FF">
                    <a:alpha val="78000"/>
                  </a:srgbClr>
                </a:gs>
                <a:gs pos="100000">
                  <a:srgbClr val="0099FF">
                    <a:alpha val="69000"/>
                  </a:srgbClr>
                </a:gs>
              </a:gsLst>
              <a:lin ang="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424" name="Freeform 112"/>
            <p:cNvSpPr>
              <a:spLocks/>
            </p:cNvSpPr>
            <p:nvPr/>
          </p:nvSpPr>
          <p:spPr bwMode="auto">
            <a:xfrm>
              <a:off x="2193" y="2547"/>
              <a:ext cx="1485" cy="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8" y="48"/>
                </a:cxn>
                <a:cxn ang="0">
                  <a:pos x="768" y="78"/>
                </a:cxn>
                <a:cxn ang="0">
                  <a:pos x="1215" y="63"/>
                </a:cxn>
                <a:cxn ang="0">
                  <a:pos x="1485" y="15"/>
                </a:cxn>
              </a:cxnLst>
              <a:rect l="0" t="0" r="r" b="b"/>
              <a:pathLst>
                <a:path w="1485" h="80">
                  <a:moveTo>
                    <a:pt x="0" y="0"/>
                  </a:moveTo>
                  <a:cubicBezTo>
                    <a:pt x="43" y="8"/>
                    <a:pt x="130" y="35"/>
                    <a:pt x="258" y="48"/>
                  </a:cubicBezTo>
                  <a:cubicBezTo>
                    <a:pt x="386" y="61"/>
                    <a:pt x="609" y="76"/>
                    <a:pt x="768" y="78"/>
                  </a:cubicBezTo>
                  <a:cubicBezTo>
                    <a:pt x="927" y="80"/>
                    <a:pt x="1095" y="73"/>
                    <a:pt x="1215" y="63"/>
                  </a:cubicBezTo>
                  <a:cubicBezTo>
                    <a:pt x="1335" y="53"/>
                    <a:pt x="1429" y="25"/>
                    <a:pt x="1485" y="15"/>
                  </a:cubicBezTo>
                </a:path>
              </a:pathLst>
            </a:custGeom>
            <a:noFill/>
            <a:ln w="19050" cap="flat" cmpd="sng">
              <a:solidFill>
                <a:srgbClr val="0000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3429" name="Freeform 117"/>
          <p:cNvSpPr>
            <a:spLocks/>
          </p:cNvSpPr>
          <p:nvPr/>
        </p:nvSpPr>
        <p:spPr bwMode="auto">
          <a:xfrm>
            <a:off x="3824288" y="3573463"/>
            <a:ext cx="2500312" cy="3208337"/>
          </a:xfrm>
          <a:custGeom>
            <a:avLst/>
            <a:gdLst/>
            <a:ahLst/>
            <a:cxnLst>
              <a:cxn ang="0">
                <a:pos x="1301" y="44"/>
              </a:cxn>
              <a:cxn ang="0">
                <a:pos x="1390" y="69"/>
              </a:cxn>
              <a:cxn ang="0">
                <a:pos x="1469" y="151"/>
              </a:cxn>
              <a:cxn ang="0">
                <a:pos x="1495" y="260"/>
              </a:cxn>
              <a:cxn ang="0">
                <a:pos x="1510" y="449"/>
              </a:cxn>
              <a:cxn ang="0">
                <a:pos x="1541" y="1769"/>
              </a:cxn>
              <a:cxn ang="0">
                <a:pos x="1309" y="1958"/>
              </a:cxn>
              <a:cxn ang="0">
                <a:pos x="1201" y="1958"/>
              </a:cxn>
              <a:cxn ang="0">
                <a:pos x="302" y="1977"/>
              </a:cxn>
              <a:cxn ang="0">
                <a:pos x="70" y="1939"/>
              </a:cxn>
              <a:cxn ang="0">
                <a:pos x="7" y="1599"/>
              </a:cxn>
              <a:cxn ang="0">
                <a:pos x="24" y="279"/>
              </a:cxn>
              <a:cxn ang="0">
                <a:pos x="70" y="90"/>
              </a:cxn>
              <a:cxn ang="0">
                <a:pos x="225" y="52"/>
              </a:cxn>
              <a:cxn ang="0">
                <a:pos x="766" y="52"/>
              </a:cxn>
              <a:cxn ang="0">
                <a:pos x="938" y="44"/>
              </a:cxn>
            </a:cxnLst>
            <a:rect l="0" t="0" r="r" b="b"/>
            <a:pathLst>
              <a:path w="1575" h="2021">
                <a:moveTo>
                  <a:pt x="1301" y="44"/>
                </a:moveTo>
                <a:cubicBezTo>
                  <a:pt x="1316" y="48"/>
                  <a:pt x="1362" y="52"/>
                  <a:pt x="1390" y="69"/>
                </a:cubicBezTo>
                <a:cubicBezTo>
                  <a:pt x="1418" y="86"/>
                  <a:pt x="1451" y="120"/>
                  <a:pt x="1469" y="151"/>
                </a:cubicBezTo>
                <a:cubicBezTo>
                  <a:pt x="1486" y="183"/>
                  <a:pt x="1488" y="210"/>
                  <a:pt x="1495" y="260"/>
                </a:cubicBezTo>
                <a:cubicBezTo>
                  <a:pt x="1503" y="311"/>
                  <a:pt x="1503" y="197"/>
                  <a:pt x="1510" y="449"/>
                </a:cubicBezTo>
                <a:cubicBezTo>
                  <a:pt x="1517" y="701"/>
                  <a:pt x="1575" y="1519"/>
                  <a:pt x="1541" y="1769"/>
                </a:cubicBezTo>
                <a:cubicBezTo>
                  <a:pt x="1507" y="2021"/>
                  <a:pt x="1366" y="1927"/>
                  <a:pt x="1309" y="1958"/>
                </a:cubicBezTo>
                <a:cubicBezTo>
                  <a:pt x="1252" y="1989"/>
                  <a:pt x="1369" y="1955"/>
                  <a:pt x="1201" y="1958"/>
                </a:cubicBezTo>
                <a:cubicBezTo>
                  <a:pt x="1033" y="1961"/>
                  <a:pt x="491" y="1981"/>
                  <a:pt x="302" y="1977"/>
                </a:cubicBezTo>
                <a:cubicBezTo>
                  <a:pt x="114" y="1975"/>
                  <a:pt x="120" y="2002"/>
                  <a:pt x="70" y="1939"/>
                </a:cubicBezTo>
                <a:cubicBezTo>
                  <a:pt x="21" y="1876"/>
                  <a:pt x="15" y="1876"/>
                  <a:pt x="7" y="1599"/>
                </a:cubicBezTo>
                <a:cubicBezTo>
                  <a:pt x="0" y="1322"/>
                  <a:pt x="21" y="554"/>
                  <a:pt x="24" y="279"/>
                </a:cubicBezTo>
                <a:cubicBezTo>
                  <a:pt x="35" y="0"/>
                  <a:pt x="35" y="128"/>
                  <a:pt x="70" y="90"/>
                </a:cubicBezTo>
                <a:cubicBezTo>
                  <a:pt x="104" y="52"/>
                  <a:pt x="108" y="59"/>
                  <a:pt x="225" y="52"/>
                </a:cubicBezTo>
                <a:cubicBezTo>
                  <a:pt x="340" y="46"/>
                  <a:pt x="648" y="55"/>
                  <a:pt x="766" y="52"/>
                </a:cubicBezTo>
                <a:cubicBezTo>
                  <a:pt x="884" y="50"/>
                  <a:pt x="902" y="46"/>
                  <a:pt x="938" y="44"/>
                </a:cubicBezTo>
              </a:path>
            </a:pathLst>
          </a:custGeom>
          <a:gradFill rotWithShape="1">
            <a:gsLst>
              <a:gs pos="0">
                <a:schemeClr val="bg1">
                  <a:alpha val="45000"/>
                </a:schemeClr>
              </a:gs>
              <a:gs pos="100000">
                <a:srgbClr val="B2B2B2">
                  <a:alpha val="36000"/>
                </a:srgbClr>
              </a:gs>
            </a:gsLst>
            <a:path path="rect">
              <a:fillToRect l="50000" t="50000" r="50000" b="50000"/>
            </a:path>
          </a:gra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427" name="Freeform 115"/>
          <p:cNvSpPr>
            <a:spLocks/>
          </p:cNvSpPr>
          <p:nvPr/>
        </p:nvSpPr>
        <p:spPr bwMode="auto">
          <a:xfrm>
            <a:off x="3876675" y="3849688"/>
            <a:ext cx="2286000" cy="26511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4" y="93"/>
              </a:cxn>
              <a:cxn ang="0">
                <a:pos x="232" y="155"/>
              </a:cxn>
              <a:cxn ang="0">
                <a:pos x="769" y="163"/>
              </a:cxn>
              <a:cxn ang="0">
                <a:pos x="1216" y="157"/>
              </a:cxn>
              <a:cxn ang="0">
                <a:pos x="1380" y="123"/>
              </a:cxn>
              <a:cxn ang="0">
                <a:pos x="1440" y="12"/>
              </a:cxn>
            </a:cxnLst>
            <a:rect l="0" t="0" r="r" b="b"/>
            <a:pathLst>
              <a:path w="1440" h="167">
                <a:moveTo>
                  <a:pt x="0" y="0"/>
                </a:moveTo>
                <a:cubicBezTo>
                  <a:pt x="9" y="15"/>
                  <a:pt x="15" y="67"/>
                  <a:pt x="54" y="93"/>
                </a:cubicBezTo>
                <a:cubicBezTo>
                  <a:pt x="93" y="119"/>
                  <a:pt x="113" y="143"/>
                  <a:pt x="232" y="155"/>
                </a:cubicBezTo>
                <a:cubicBezTo>
                  <a:pt x="351" y="167"/>
                  <a:pt x="605" y="163"/>
                  <a:pt x="769" y="163"/>
                </a:cubicBezTo>
                <a:cubicBezTo>
                  <a:pt x="934" y="163"/>
                  <a:pt x="1114" y="164"/>
                  <a:pt x="1216" y="157"/>
                </a:cubicBezTo>
                <a:cubicBezTo>
                  <a:pt x="1318" y="150"/>
                  <a:pt x="1343" y="147"/>
                  <a:pt x="1380" y="123"/>
                </a:cubicBezTo>
                <a:cubicBezTo>
                  <a:pt x="1417" y="99"/>
                  <a:pt x="1427" y="35"/>
                  <a:pt x="1440" y="12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37" name="Rectangle 25"/>
          <p:cNvSpPr>
            <a:spLocks noChangeArrowheads="1"/>
          </p:cNvSpPr>
          <p:nvPr/>
        </p:nvSpPr>
        <p:spPr bwMode="auto">
          <a:xfrm>
            <a:off x="3585340" y="568692"/>
            <a:ext cx="5530188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ru-RU" sz="2000" dirty="0" smtClean="0"/>
              <a:t>Имеется </a:t>
            </a:r>
            <a:r>
              <a:rPr lang="ru-RU" sz="2000" dirty="0"/>
              <a:t>сосуды вместимостью 12, 9 и 5 л. Первый из них наполнен некоторой жидкостью, а два остальных - пустые. Как разлить воду в два из этих сосудов так, чтобы в каждом было по 6л?  </a:t>
            </a:r>
          </a:p>
        </p:txBody>
      </p:sp>
      <p:sp>
        <p:nvSpPr>
          <p:cNvPr id="13338" name="Freeform 26"/>
          <p:cNvSpPr>
            <a:spLocks/>
          </p:cNvSpPr>
          <p:nvPr/>
        </p:nvSpPr>
        <p:spPr bwMode="auto">
          <a:xfrm>
            <a:off x="709613" y="1560513"/>
            <a:ext cx="2424112" cy="1163637"/>
          </a:xfrm>
          <a:custGeom>
            <a:avLst/>
            <a:gdLst/>
            <a:ahLst/>
            <a:cxnLst>
              <a:cxn ang="0">
                <a:pos x="22" y="642"/>
              </a:cxn>
              <a:cxn ang="0">
                <a:pos x="152" y="557"/>
              </a:cxn>
              <a:cxn ang="0">
                <a:pos x="283" y="502"/>
              </a:cxn>
              <a:cxn ang="0">
                <a:pos x="299" y="411"/>
              </a:cxn>
              <a:cxn ang="0">
                <a:pos x="283" y="338"/>
              </a:cxn>
              <a:cxn ang="0">
                <a:pos x="124" y="201"/>
              </a:cxn>
              <a:cxn ang="0">
                <a:pos x="80" y="37"/>
              </a:cxn>
              <a:cxn ang="0">
                <a:pos x="110" y="97"/>
              </a:cxn>
              <a:cxn ang="0">
                <a:pos x="254" y="169"/>
              </a:cxn>
              <a:cxn ang="0">
                <a:pos x="533" y="214"/>
              </a:cxn>
              <a:cxn ang="0">
                <a:pos x="809" y="220"/>
              </a:cxn>
              <a:cxn ang="0">
                <a:pos x="1058" y="187"/>
              </a:cxn>
              <a:cxn ang="0">
                <a:pos x="1244" y="133"/>
              </a:cxn>
              <a:cxn ang="0">
                <a:pos x="1310" y="79"/>
              </a:cxn>
              <a:cxn ang="0">
                <a:pos x="1319" y="28"/>
              </a:cxn>
              <a:cxn ang="0">
                <a:pos x="1311" y="0"/>
              </a:cxn>
              <a:cxn ang="0">
                <a:pos x="1337" y="31"/>
              </a:cxn>
              <a:cxn ang="0">
                <a:pos x="1352" y="164"/>
              </a:cxn>
              <a:cxn ang="0">
                <a:pos x="1263" y="247"/>
              </a:cxn>
              <a:cxn ang="0">
                <a:pos x="1145" y="320"/>
              </a:cxn>
              <a:cxn ang="0">
                <a:pos x="1128" y="393"/>
              </a:cxn>
              <a:cxn ang="0">
                <a:pos x="1141" y="457"/>
              </a:cxn>
              <a:cxn ang="0">
                <a:pos x="1173" y="493"/>
              </a:cxn>
              <a:cxn ang="0">
                <a:pos x="1279" y="557"/>
              </a:cxn>
              <a:cxn ang="0">
                <a:pos x="1401" y="585"/>
              </a:cxn>
              <a:cxn ang="0">
                <a:pos x="1503" y="655"/>
              </a:cxn>
              <a:cxn ang="0">
                <a:pos x="1259" y="719"/>
              </a:cxn>
              <a:cxn ang="0">
                <a:pos x="706" y="731"/>
              </a:cxn>
              <a:cxn ang="0">
                <a:pos x="283" y="712"/>
              </a:cxn>
              <a:cxn ang="0">
                <a:pos x="22" y="642"/>
              </a:cxn>
            </a:cxnLst>
            <a:rect l="0" t="0" r="r" b="b"/>
            <a:pathLst>
              <a:path w="1527" h="733">
                <a:moveTo>
                  <a:pt x="22" y="642"/>
                </a:moveTo>
                <a:cubicBezTo>
                  <a:pt x="0" y="617"/>
                  <a:pt x="110" y="580"/>
                  <a:pt x="152" y="557"/>
                </a:cubicBezTo>
                <a:cubicBezTo>
                  <a:pt x="195" y="534"/>
                  <a:pt x="258" y="528"/>
                  <a:pt x="283" y="502"/>
                </a:cubicBezTo>
                <a:cubicBezTo>
                  <a:pt x="307" y="477"/>
                  <a:pt x="299" y="438"/>
                  <a:pt x="299" y="411"/>
                </a:cubicBezTo>
                <a:cubicBezTo>
                  <a:pt x="299" y="384"/>
                  <a:pt x="311" y="372"/>
                  <a:pt x="283" y="338"/>
                </a:cubicBezTo>
                <a:cubicBezTo>
                  <a:pt x="254" y="304"/>
                  <a:pt x="158" y="251"/>
                  <a:pt x="124" y="201"/>
                </a:cubicBezTo>
                <a:cubicBezTo>
                  <a:pt x="90" y="151"/>
                  <a:pt x="82" y="54"/>
                  <a:pt x="80" y="37"/>
                </a:cubicBezTo>
                <a:cubicBezTo>
                  <a:pt x="78" y="20"/>
                  <a:pt x="81" y="75"/>
                  <a:pt x="110" y="97"/>
                </a:cubicBezTo>
                <a:cubicBezTo>
                  <a:pt x="139" y="119"/>
                  <a:pt x="184" y="150"/>
                  <a:pt x="254" y="169"/>
                </a:cubicBezTo>
                <a:cubicBezTo>
                  <a:pt x="324" y="188"/>
                  <a:pt x="441" y="206"/>
                  <a:pt x="533" y="214"/>
                </a:cubicBezTo>
                <a:cubicBezTo>
                  <a:pt x="625" y="222"/>
                  <a:pt x="722" y="224"/>
                  <a:pt x="809" y="220"/>
                </a:cubicBezTo>
                <a:cubicBezTo>
                  <a:pt x="896" y="216"/>
                  <a:pt x="986" y="201"/>
                  <a:pt x="1058" y="187"/>
                </a:cubicBezTo>
                <a:cubicBezTo>
                  <a:pt x="1130" y="173"/>
                  <a:pt x="1202" y="151"/>
                  <a:pt x="1244" y="133"/>
                </a:cubicBezTo>
                <a:cubicBezTo>
                  <a:pt x="1286" y="115"/>
                  <a:pt x="1298" y="96"/>
                  <a:pt x="1310" y="79"/>
                </a:cubicBezTo>
                <a:cubicBezTo>
                  <a:pt x="1322" y="62"/>
                  <a:pt x="1319" y="41"/>
                  <a:pt x="1319" y="28"/>
                </a:cubicBezTo>
                <a:cubicBezTo>
                  <a:pt x="1319" y="15"/>
                  <a:pt x="1308" y="0"/>
                  <a:pt x="1311" y="0"/>
                </a:cubicBezTo>
                <a:cubicBezTo>
                  <a:pt x="1314" y="0"/>
                  <a:pt x="1330" y="4"/>
                  <a:pt x="1337" y="31"/>
                </a:cubicBezTo>
                <a:cubicBezTo>
                  <a:pt x="1344" y="58"/>
                  <a:pt x="1364" y="128"/>
                  <a:pt x="1352" y="164"/>
                </a:cubicBezTo>
                <a:cubicBezTo>
                  <a:pt x="1340" y="200"/>
                  <a:pt x="1297" y="222"/>
                  <a:pt x="1263" y="247"/>
                </a:cubicBezTo>
                <a:cubicBezTo>
                  <a:pt x="1228" y="272"/>
                  <a:pt x="1167" y="295"/>
                  <a:pt x="1145" y="320"/>
                </a:cubicBezTo>
                <a:cubicBezTo>
                  <a:pt x="1122" y="345"/>
                  <a:pt x="1128" y="370"/>
                  <a:pt x="1128" y="393"/>
                </a:cubicBezTo>
                <a:cubicBezTo>
                  <a:pt x="1128" y="416"/>
                  <a:pt x="1133" y="441"/>
                  <a:pt x="1141" y="457"/>
                </a:cubicBezTo>
                <a:cubicBezTo>
                  <a:pt x="1149" y="473"/>
                  <a:pt x="1151" y="477"/>
                  <a:pt x="1173" y="493"/>
                </a:cubicBezTo>
                <a:cubicBezTo>
                  <a:pt x="1196" y="509"/>
                  <a:pt x="1242" y="541"/>
                  <a:pt x="1279" y="557"/>
                </a:cubicBezTo>
                <a:cubicBezTo>
                  <a:pt x="1316" y="573"/>
                  <a:pt x="1364" y="569"/>
                  <a:pt x="1401" y="585"/>
                </a:cubicBezTo>
                <a:cubicBezTo>
                  <a:pt x="1438" y="601"/>
                  <a:pt x="1527" y="633"/>
                  <a:pt x="1503" y="655"/>
                </a:cubicBezTo>
                <a:cubicBezTo>
                  <a:pt x="1478" y="678"/>
                  <a:pt x="1391" y="706"/>
                  <a:pt x="1259" y="719"/>
                </a:cubicBezTo>
                <a:cubicBezTo>
                  <a:pt x="1126" y="731"/>
                  <a:pt x="868" y="733"/>
                  <a:pt x="706" y="731"/>
                </a:cubicBezTo>
                <a:cubicBezTo>
                  <a:pt x="543" y="731"/>
                  <a:pt x="396" y="726"/>
                  <a:pt x="283" y="712"/>
                </a:cubicBezTo>
                <a:cubicBezTo>
                  <a:pt x="169" y="699"/>
                  <a:pt x="22" y="655"/>
                  <a:pt x="22" y="642"/>
                </a:cubicBezTo>
                <a:close/>
              </a:path>
            </a:pathLst>
          </a:custGeom>
          <a:gradFill rotWithShape="1">
            <a:gsLst>
              <a:gs pos="0">
                <a:srgbClr val="DDDDDD">
                  <a:alpha val="28999"/>
                </a:srgbClr>
              </a:gs>
              <a:gs pos="50000">
                <a:srgbClr val="AFAFFF">
                  <a:alpha val="44000"/>
                </a:srgbClr>
              </a:gs>
              <a:gs pos="100000">
                <a:srgbClr val="DDDDDD">
                  <a:alpha val="28999"/>
                </a:srgbClr>
              </a:gs>
            </a:gsLst>
            <a:lin ang="189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39" name="Oval 27"/>
          <p:cNvSpPr>
            <a:spLocks noChangeArrowheads="1"/>
          </p:cNvSpPr>
          <p:nvPr/>
        </p:nvSpPr>
        <p:spPr bwMode="auto">
          <a:xfrm rot="16200000">
            <a:off x="1558925" y="4986338"/>
            <a:ext cx="665163" cy="2700337"/>
          </a:xfrm>
          <a:prstGeom prst="ellipse">
            <a:avLst/>
          </a:prstGeom>
          <a:gradFill rotWithShape="1">
            <a:gsLst>
              <a:gs pos="0">
                <a:srgbClr val="FFFFFF">
                  <a:alpha val="37000"/>
                </a:srgbClr>
              </a:gs>
              <a:gs pos="100000">
                <a:srgbClr val="777777">
                  <a:alpha val="46001"/>
                </a:srgbClr>
              </a:gs>
            </a:gsLst>
            <a:path path="shape">
              <a:fillToRect l="50000" t="50000" r="50000" b="50000"/>
            </a:path>
          </a:gradFill>
          <a:ln w="9525" algn="ctr">
            <a:solidFill>
              <a:srgbClr val="000000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ru-RU"/>
          </a:p>
        </p:txBody>
      </p:sp>
      <p:sp>
        <p:nvSpPr>
          <p:cNvPr id="13340" name="Oval 28"/>
          <p:cNvSpPr>
            <a:spLocks noChangeArrowheads="1"/>
          </p:cNvSpPr>
          <p:nvPr/>
        </p:nvSpPr>
        <p:spPr bwMode="auto">
          <a:xfrm>
            <a:off x="563563" y="6019800"/>
            <a:ext cx="2663825" cy="304800"/>
          </a:xfrm>
          <a:prstGeom prst="ellipse">
            <a:avLst/>
          </a:prstGeom>
          <a:gradFill rotWithShape="1">
            <a:gsLst>
              <a:gs pos="0">
                <a:schemeClr val="bg1">
                  <a:alpha val="59000"/>
                </a:schemeClr>
              </a:gs>
              <a:gs pos="100000">
                <a:srgbClr val="0099FF">
                  <a:alpha val="67999"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57BB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3315" name="Group 29"/>
          <p:cNvGrpSpPr>
            <a:grpSpLocks/>
          </p:cNvGrpSpPr>
          <p:nvPr/>
        </p:nvGrpSpPr>
        <p:grpSpPr bwMode="auto">
          <a:xfrm>
            <a:off x="539750" y="6172200"/>
            <a:ext cx="2706688" cy="488950"/>
            <a:chOff x="296" y="3939"/>
            <a:chExt cx="1705" cy="212"/>
          </a:xfrm>
        </p:grpSpPr>
        <p:sp>
          <p:nvSpPr>
            <p:cNvPr id="13342" name="Freeform 30"/>
            <p:cNvSpPr>
              <a:spLocks/>
            </p:cNvSpPr>
            <p:nvPr/>
          </p:nvSpPr>
          <p:spPr bwMode="auto">
            <a:xfrm>
              <a:off x="296" y="3943"/>
              <a:ext cx="1700" cy="208"/>
            </a:xfrm>
            <a:custGeom>
              <a:avLst/>
              <a:gdLst/>
              <a:ahLst/>
              <a:cxnLst>
                <a:cxn ang="0">
                  <a:pos x="146" y="154"/>
                </a:cxn>
                <a:cxn ang="0">
                  <a:pos x="232" y="164"/>
                </a:cxn>
                <a:cxn ang="0">
                  <a:pos x="403" y="185"/>
                </a:cxn>
                <a:cxn ang="0">
                  <a:pos x="781" y="206"/>
                </a:cxn>
                <a:cxn ang="0">
                  <a:pos x="1192" y="197"/>
                </a:cxn>
                <a:cxn ang="0">
                  <a:pos x="1440" y="164"/>
                </a:cxn>
                <a:cxn ang="0">
                  <a:pos x="1646" y="126"/>
                </a:cxn>
                <a:cxn ang="0">
                  <a:pos x="1675" y="92"/>
                </a:cxn>
                <a:cxn ang="0">
                  <a:pos x="1693" y="71"/>
                </a:cxn>
                <a:cxn ang="0">
                  <a:pos x="1695" y="36"/>
                </a:cxn>
                <a:cxn ang="0">
                  <a:pos x="1695" y="36"/>
                </a:cxn>
                <a:cxn ang="0">
                  <a:pos x="1696" y="5"/>
                </a:cxn>
                <a:cxn ang="0">
                  <a:pos x="1669" y="14"/>
                </a:cxn>
                <a:cxn ang="0">
                  <a:pos x="1534" y="42"/>
                </a:cxn>
                <a:cxn ang="0">
                  <a:pos x="1205" y="56"/>
                </a:cxn>
                <a:cxn ang="0">
                  <a:pos x="939" y="61"/>
                </a:cxn>
                <a:cxn ang="0">
                  <a:pos x="803" y="62"/>
                </a:cxn>
                <a:cxn ang="0">
                  <a:pos x="319" y="50"/>
                </a:cxn>
                <a:cxn ang="0">
                  <a:pos x="91" y="11"/>
                </a:cxn>
                <a:cxn ang="0">
                  <a:pos x="40" y="8"/>
                </a:cxn>
                <a:cxn ang="0">
                  <a:pos x="4" y="59"/>
                </a:cxn>
                <a:cxn ang="0">
                  <a:pos x="13" y="83"/>
                </a:cxn>
                <a:cxn ang="0">
                  <a:pos x="23" y="101"/>
                </a:cxn>
                <a:cxn ang="0">
                  <a:pos x="49" y="122"/>
                </a:cxn>
                <a:cxn ang="0">
                  <a:pos x="100" y="137"/>
                </a:cxn>
                <a:cxn ang="0">
                  <a:pos x="146" y="154"/>
                </a:cxn>
              </a:cxnLst>
              <a:rect l="0" t="0" r="r" b="b"/>
              <a:pathLst>
                <a:path w="1700" h="208">
                  <a:moveTo>
                    <a:pt x="146" y="154"/>
                  </a:moveTo>
                  <a:cubicBezTo>
                    <a:pt x="175" y="155"/>
                    <a:pt x="189" y="159"/>
                    <a:pt x="232" y="164"/>
                  </a:cubicBezTo>
                  <a:cubicBezTo>
                    <a:pt x="275" y="169"/>
                    <a:pt x="312" y="178"/>
                    <a:pt x="403" y="185"/>
                  </a:cubicBezTo>
                  <a:cubicBezTo>
                    <a:pt x="494" y="192"/>
                    <a:pt x="650" y="204"/>
                    <a:pt x="781" y="206"/>
                  </a:cubicBezTo>
                  <a:cubicBezTo>
                    <a:pt x="912" y="208"/>
                    <a:pt x="1082" y="204"/>
                    <a:pt x="1192" y="197"/>
                  </a:cubicBezTo>
                  <a:cubicBezTo>
                    <a:pt x="1302" y="190"/>
                    <a:pt x="1364" y="176"/>
                    <a:pt x="1440" y="164"/>
                  </a:cubicBezTo>
                  <a:cubicBezTo>
                    <a:pt x="1516" y="152"/>
                    <a:pt x="1607" y="138"/>
                    <a:pt x="1646" y="126"/>
                  </a:cubicBezTo>
                  <a:cubicBezTo>
                    <a:pt x="1685" y="114"/>
                    <a:pt x="1667" y="101"/>
                    <a:pt x="1675" y="92"/>
                  </a:cubicBezTo>
                  <a:cubicBezTo>
                    <a:pt x="1683" y="83"/>
                    <a:pt x="1690" y="80"/>
                    <a:pt x="1693" y="71"/>
                  </a:cubicBezTo>
                  <a:cubicBezTo>
                    <a:pt x="1696" y="62"/>
                    <a:pt x="1695" y="42"/>
                    <a:pt x="1695" y="36"/>
                  </a:cubicBezTo>
                  <a:cubicBezTo>
                    <a:pt x="1695" y="30"/>
                    <a:pt x="1695" y="41"/>
                    <a:pt x="1695" y="36"/>
                  </a:cubicBezTo>
                  <a:cubicBezTo>
                    <a:pt x="1695" y="31"/>
                    <a:pt x="1700" y="9"/>
                    <a:pt x="1696" y="5"/>
                  </a:cubicBezTo>
                  <a:cubicBezTo>
                    <a:pt x="1692" y="1"/>
                    <a:pt x="1696" y="8"/>
                    <a:pt x="1669" y="14"/>
                  </a:cubicBezTo>
                  <a:cubicBezTo>
                    <a:pt x="1642" y="20"/>
                    <a:pt x="1611" y="35"/>
                    <a:pt x="1534" y="42"/>
                  </a:cubicBezTo>
                  <a:cubicBezTo>
                    <a:pt x="1457" y="49"/>
                    <a:pt x="1304" y="53"/>
                    <a:pt x="1205" y="56"/>
                  </a:cubicBezTo>
                  <a:cubicBezTo>
                    <a:pt x="1106" y="59"/>
                    <a:pt x="1006" y="60"/>
                    <a:pt x="939" y="61"/>
                  </a:cubicBezTo>
                  <a:cubicBezTo>
                    <a:pt x="872" y="62"/>
                    <a:pt x="906" y="64"/>
                    <a:pt x="803" y="62"/>
                  </a:cubicBezTo>
                  <a:cubicBezTo>
                    <a:pt x="700" y="60"/>
                    <a:pt x="438" y="59"/>
                    <a:pt x="319" y="50"/>
                  </a:cubicBezTo>
                  <a:cubicBezTo>
                    <a:pt x="200" y="41"/>
                    <a:pt x="137" y="18"/>
                    <a:pt x="91" y="11"/>
                  </a:cubicBezTo>
                  <a:cubicBezTo>
                    <a:pt x="45" y="4"/>
                    <a:pt x="54" y="0"/>
                    <a:pt x="40" y="8"/>
                  </a:cubicBezTo>
                  <a:cubicBezTo>
                    <a:pt x="26" y="16"/>
                    <a:pt x="8" y="47"/>
                    <a:pt x="4" y="59"/>
                  </a:cubicBezTo>
                  <a:cubicBezTo>
                    <a:pt x="0" y="71"/>
                    <a:pt x="10" y="76"/>
                    <a:pt x="13" y="83"/>
                  </a:cubicBezTo>
                  <a:cubicBezTo>
                    <a:pt x="16" y="90"/>
                    <a:pt x="17" y="95"/>
                    <a:pt x="23" y="101"/>
                  </a:cubicBezTo>
                  <a:cubicBezTo>
                    <a:pt x="30" y="108"/>
                    <a:pt x="36" y="116"/>
                    <a:pt x="49" y="122"/>
                  </a:cubicBezTo>
                  <a:cubicBezTo>
                    <a:pt x="62" y="128"/>
                    <a:pt x="84" y="132"/>
                    <a:pt x="100" y="137"/>
                  </a:cubicBezTo>
                  <a:cubicBezTo>
                    <a:pt x="117" y="142"/>
                    <a:pt x="136" y="151"/>
                    <a:pt x="146" y="154"/>
                  </a:cubicBezTo>
                  <a:close/>
                </a:path>
              </a:pathLst>
            </a:custGeom>
            <a:gradFill rotWithShape="1">
              <a:gsLst>
                <a:gs pos="0">
                  <a:srgbClr val="0099FF">
                    <a:alpha val="69000"/>
                  </a:srgbClr>
                </a:gs>
                <a:gs pos="50000">
                  <a:srgbClr val="93D3FF">
                    <a:alpha val="78000"/>
                  </a:srgbClr>
                </a:gs>
                <a:gs pos="100000">
                  <a:srgbClr val="0099FF">
                    <a:alpha val="69000"/>
                  </a:srgbClr>
                </a:gs>
              </a:gsLst>
              <a:lin ang="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343" name="Freeform 31"/>
            <p:cNvSpPr>
              <a:spLocks/>
            </p:cNvSpPr>
            <p:nvPr/>
          </p:nvSpPr>
          <p:spPr bwMode="auto">
            <a:xfrm>
              <a:off x="327" y="3939"/>
              <a:ext cx="1674" cy="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77" y="39"/>
                </a:cxn>
                <a:cxn ang="0">
                  <a:pos x="543" y="63"/>
                </a:cxn>
                <a:cxn ang="0">
                  <a:pos x="1084" y="66"/>
                </a:cxn>
                <a:cxn ang="0">
                  <a:pos x="1416" y="48"/>
                </a:cxn>
                <a:cxn ang="0">
                  <a:pos x="1674" y="9"/>
                </a:cxn>
              </a:cxnLst>
              <a:rect l="0" t="0" r="r" b="b"/>
              <a:pathLst>
                <a:path w="1674" h="68">
                  <a:moveTo>
                    <a:pt x="0" y="0"/>
                  </a:moveTo>
                  <a:cubicBezTo>
                    <a:pt x="29" y="6"/>
                    <a:pt x="87" y="29"/>
                    <a:pt x="177" y="39"/>
                  </a:cubicBezTo>
                  <a:cubicBezTo>
                    <a:pt x="267" y="49"/>
                    <a:pt x="392" y="59"/>
                    <a:pt x="543" y="63"/>
                  </a:cubicBezTo>
                  <a:cubicBezTo>
                    <a:pt x="694" y="67"/>
                    <a:pt x="939" y="68"/>
                    <a:pt x="1084" y="66"/>
                  </a:cubicBezTo>
                  <a:cubicBezTo>
                    <a:pt x="1229" y="64"/>
                    <a:pt x="1318" y="57"/>
                    <a:pt x="1416" y="48"/>
                  </a:cubicBezTo>
                  <a:cubicBezTo>
                    <a:pt x="1514" y="39"/>
                    <a:pt x="1620" y="17"/>
                    <a:pt x="1674" y="9"/>
                  </a:cubicBezTo>
                </a:path>
              </a:pathLst>
            </a:custGeom>
            <a:noFill/>
            <a:ln w="19050" cap="flat" cmpd="sng">
              <a:solidFill>
                <a:srgbClr val="0000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3316" name="Group 32"/>
          <p:cNvGrpSpPr>
            <a:grpSpLocks/>
          </p:cNvGrpSpPr>
          <p:nvPr/>
        </p:nvGrpSpPr>
        <p:grpSpPr bwMode="auto">
          <a:xfrm>
            <a:off x="538163" y="4033838"/>
            <a:ext cx="2728912" cy="461962"/>
            <a:chOff x="292" y="2411"/>
            <a:chExt cx="1719" cy="189"/>
          </a:xfrm>
        </p:grpSpPr>
        <p:sp>
          <p:nvSpPr>
            <p:cNvPr id="13345" name="Freeform 33"/>
            <p:cNvSpPr>
              <a:spLocks/>
            </p:cNvSpPr>
            <p:nvPr/>
          </p:nvSpPr>
          <p:spPr bwMode="auto">
            <a:xfrm>
              <a:off x="292" y="2411"/>
              <a:ext cx="1719" cy="189"/>
            </a:xfrm>
            <a:custGeom>
              <a:avLst/>
              <a:gdLst/>
              <a:ahLst/>
              <a:cxnLst>
                <a:cxn ang="0">
                  <a:pos x="139" y="168"/>
                </a:cxn>
                <a:cxn ang="0">
                  <a:pos x="221" y="171"/>
                </a:cxn>
                <a:cxn ang="0">
                  <a:pos x="389" y="178"/>
                </a:cxn>
                <a:cxn ang="0">
                  <a:pos x="826" y="188"/>
                </a:cxn>
                <a:cxn ang="0">
                  <a:pos x="1185" y="182"/>
                </a:cxn>
                <a:cxn ang="0">
                  <a:pos x="1545" y="161"/>
                </a:cxn>
                <a:cxn ang="0">
                  <a:pos x="1598" y="158"/>
                </a:cxn>
                <a:cxn ang="0">
                  <a:pos x="1652" y="158"/>
                </a:cxn>
                <a:cxn ang="0">
                  <a:pos x="1700" y="146"/>
                </a:cxn>
                <a:cxn ang="0">
                  <a:pos x="1706" y="50"/>
                </a:cxn>
                <a:cxn ang="0">
                  <a:pos x="1698" y="20"/>
                </a:cxn>
                <a:cxn ang="0">
                  <a:pos x="1700" y="5"/>
                </a:cxn>
                <a:cxn ang="0">
                  <a:pos x="1581" y="14"/>
                </a:cxn>
                <a:cxn ang="0">
                  <a:pos x="1306" y="28"/>
                </a:cxn>
                <a:cxn ang="0">
                  <a:pos x="1213" y="32"/>
                </a:cxn>
                <a:cxn ang="0">
                  <a:pos x="752" y="38"/>
                </a:cxn>
                <a:cxn ang="0">
                  <a:pos x="335" y="32"/>
                </a:cxn>
                <a:cxn ang="0">
                  <a:pos x="53" y="7"/>
                </a:cxn>
                <a:cxn ang="0">
                  <a:pos x="17" y="7"/>
                </a:cxn>
                <a:cxn ang="0">
                  <a:pos x="17" y="49"/>
                </a:cxn>
                <a:cxn ang="0">
                  <a:pos x="20" y="157"/>
                </a:cxn>
                <a:cxn ang="0">
                  <a:pos x="32" y="152"/>
                </a:cxn>
                <a:cxn ang="0">
                  <a:pos x="56" y="161"/>
                </a:cxn>
                <a:cxn ang="0">
                  <a:pos x="61" y="160"/>
                </a:cxn>
                <a:cxn ang="0">
                  <a:pos x="139" y="168"/>
                </a:cxn>
              </a:cxnLst>
              <a:rect l="0" t="0" r="r" b="b"/>
              <a:pathLst>
                <a:path w="1719" h="189">
                  <a:moveTo>
                    <a:pt x="139" y="168"/>
                  </a:moveTo>
                  <a:cubicBezTo>
                    <a:pt x="172" y="171"/>
                    <a:pt x="181" y="170"/>
                    <a:pt x="221" y="171"/>
                  </a:cubicBezTo>
                  <a:cubicBezTo>
                    <a:pt x="263" y="173"/>
                    <a:pt x="289" y="175"/>
                    <a:pt x="389" y="178"/>
                  </a:cubicBezTo>
                  <a:cubicBezTo>
                    <a:pt x="490" y="181"/>
                    <a:pt x="693" y="187"/>
                    <a:pt x="826" y="188"/>
                  </a:cubicBezTo>
                  <a:cubicBezTo>
                    <a:pt x="958" y="189"/>
                    <a:pt x="1065" y="186"/>
                    <a:pt x="1185" y="182"/>
                  </a:cubicBezTo>
                  <a:cubicBezTo>
                    <a:pt x="1305" y="178"/>
                    <a:pt x="1476" y="165"/>
                    <a:pt x="1545" y="161"/>
                  </a:cubicBezTo>
                  <a:cubicBezTo>
                    <a:pt x="1614" y="157"/>
                    <a:pt x="1580" y="158"/>
                    <a:pt x="1598" y="158"/>
                  </a:cubicBezTo>
                  <a:cubicBezTo>
                    <a:pt x="1616" y="158"/>
                    <a:pt x="1635" y="160"/>
                    <a:pt x="1652" y="158"/>
                  </a:cubicBezTo>
                  <a:cubicBezTo>
                    <a:pt x="1669" y="156"/>
                    <a:pt x="1691" y="164"/>
                    <a:pt x="1700" y="146"/>
                  </a:cubicBezTo>
                  <a:cubicBezTo>
                    <a:pt x="1709" y="128"/>
                    <a:pt x="1706" y="71"/>
                    <a:pt x="1706" y="50"/>
                  </a:cubicBezTo>
                  <a:cubicBezTo>
                    <a:pt x="1706" y="29"/>
                    <a:pt x="1699" y="27"/>
                    <a:pt x="1698" y="20"/>
                  </a:cubicBezTo>
                  <a:cubicBezTo>
                    <a:pt x="1697" y="13"/>
                    <a:pt x="1719" y="6"/>
                    <a:pt x="1700" y="5"/>
                  </a:cubicBezTo>
                  <a:cubicBezTo>
                    <a:pt x="1681" y="4"/>
                    <a:pt x="1647" y="10"/>
                    <a:pt x="1581" y="14"/>
                  </a:cubicBezTo>
                  <a:cubicBezTo>
                    <a:pt x="1515" y="18"/>
                    <a:pt x="1367" y="25"/>
                    <a:pt x="1306" y="28"/>
                  </a:cubicBezTo>
                  <a:cubicBezTo>
                    <a:pt x="1245" y="31"/>
                    <a:pt x="1305" y="30"/>
                    <a:pt x="1213" y="32"/>
                  </a:cubicBezTo>
                  <a:cubicBezTo>
                    <a:pt x="1121" y="34"/>
                    <a:pt x="897" y="38"/>
                    <a:pt x="752" y="38"/>
                  </a:cubicBezTo>
                  <a:cubicBezTo>
                    <a:pt x="606" y="38"/>
                    <a:pt x="452" y="37"/>
                    <a:pt x="335" y="32"/>
                  </a:cubicBezTo>
                  <a:cubicBezTo>
                    <a:pt x="219" y="27"/>
                    <a:pt x="106" y="11"/>
                    <a:pt x="53" y="7"/>
                  </a:cubicBezTo>
                  <a:cubicBezTo>
                    <a:pt x="0" y="3"/>
                    <a:pt x="23" y="0"/>
                    <a:pt x="17" y="7"/>
                  </a:cubicBezTo>
                  <a:cubicBezTo>
                    <a:pt x="11" y="14"/>
                    <a:pt x="16" y="24"/>
                    <a:pt x="17" y="49"/>
                  </a:cubicBezTo>
                  <a:cubicBezTo>
                    <a:pt x="18" y="74"/>
                    <a:pt x="18" y="140"/>
                    <a:pt x="20" y="157"/>
                  </a:cubicBezTo>
                  <a:cubicBezTo>
                    <a:pt x="22" y="174"/>
                    <a:pt x="26" y="151"/>
                    <a:pt x="32" y="152"/>
                  </a:cubicBezTo>
                  <a:cubicBezTo>
                    <a:pt x="38" y="153"/>
                    <a:pt x="51" y="160"/>
                    <a:pt x="56" y="161"/>
                  </a:cubicBezTo>
                  <a:cubicBezTo>
                    <a:pt x="61" y="162"/>
                    <a:pt x="47" y="159"/>
                    <a:pt x="61" y="160"/>
                  </a:cubicBezTo>
                  <a:cubicBezTo>
                    <a:pt x="75" y="161"/>
                    <a:pt x="124" y="166"/>
                    <a:pt x="139" y="168"/>
                  </a:cubicBezTo>
                  <a:close/>
                </a:path>
              </a:pathLst>
            </a:custGeom>
            <a:gradFill rotWithShape="1">
              <a:gsLst>
                <a:gs pos="0">
                  <a:srgbClr val="0099FF">
                    <a:alpha val="69000"/>
                  </a:srgbClr>
                </a:gs>
                <a:gs pos="50000">
                  <a:srgbClr val="93D3FF">
                    <a:alpha val="78000"/>
                  </a:srgbClr>
                </a:gs>
                <a:gs pos="100000">
                  <a:srgbClr val="0099FF">
                    <a:alpha val="69000"/>
                  </a:srgbClr>
                </a:gs>
              </a:gsLst>
              <a:lin ang="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346" name="Freeform 34"/>
            <p:cNvSpPr>
              <a:spLocks/>
            </p:cNvSpPr>
            <p:nvPr/>
          </p:nvSpPr>
          <p:spPr bwMode="auto">
            <a:xfrm>
              <a:off x="316" y="2414"/>
              <a:ext cx="1668" cy="35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300" y="34"/>
                </a:cxn>
                <a:cxn ang="0">
                  <a:pos x="772" y="34"/>
                </a:cxn>
                <a:cxn ang="0">
                  <a:pos x="1086" y="0"/>
                </a:cxn>
              </a:cxnLst>
              <a:rect l="0" t="0" r="r" b="b"/>
              <a:pathLst>
                <a:path w="1086" h="40">
                  <a:moveTo>
                    <a:pt x="0" y="2"/>
                  </a:moveTo>
                  <a:cubicBezTo>
                    <a:pt x="50" y="7"/>
                    <a:pt x="171" y="29"/>
                    <a:pt x="300" y="34"/>
                  </a:cubicBezTo>
                  <a:cubicBezTo>
                    <a:pt x="429" y="39"/>
                    <a:pt x="641" y="40"/>
                    <a:pt x="772" y="34"/>
                  </a:cubicBezTo>
                  <a:cubicBezTo>
                    <a:pt x="903" y="28"/>
                    <a:pt x="1021" y="7"/>
                    <a:pt x="1086" y="0"/>
                  </a:cubicBezTo>
                </a:path>
              </a:pathLst>
            </a:custGeom>
            <a:noFill/>
            <a:ln w="19050" cap="flat" cmpd="sng">
              <a:solidFill>
                <a:srgbClr val="0000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3323" name="Group 35"/>
          <p:cNvGrpSpPr>
            <a:grpSpLocks/>
          </p:cNvGrpSpPr>
          <p:nvPr/>
        </p:nvGrpSpPr>
        <p:grpSpPr bwMode="auto">
          <a:xfrm>
            <a:off x="533400" y="3660775"/>
            <a:ext cx="2728913" cy="461963"/>
            <a:chOff x="292" y="2411"/>
            <a:chExt cx="1719" cy="189"/>
          </a:xfrm>
        </p:grpSpPr>
        <p:sp>
          <p:nvSpPr>
            <p:cNvPr id="13348" name="Freeform 36"/>
            <p:cNvSpPr>
              <a:spLocks/>
            </p:cNvSpPr>
            <p:nvPr/>
          </p:nvSpPr>
          <p:spPr bwMode="auto">
            <a:xfrm>
              <a:off x="292" y="2411"/>
              <a:ext cx="1719" cy="189"/>
            </a:xfrm>
            <a:custGeom>
              <a:avLst/>
              <a:gdLst/>
              <a:ahLst/>
              <a:cxnLst>
                <a:cxn ang="0">
                  <a:pos x="139" y="168"/>
                </a:cxn>
                <a:cxn ang="0">
                  <a:pos x="221" y="171"/>
                </a:cxn>
                <a:cxn ang="0">
                  <a:pos x="389" y="178"/>
                </a:cxn>
                <a:cxn ang="0">
                  <a:pos x="826" y="188"/>
                </a:cxn>
                <a:cxn ang="0">
                  <a:pos x="1185" y="182"/>
                </a:cxn>
                <a:cxn ang="0">
                  <a:pos x="1545" y="161"/>
                </a:cxn>
                <a:cxn ang="0">
                  <a:pos x="1598" y="158"/>
                </a:cxn>
                <a:cxn ang="0">
                  <a:pos x="1652" y="158"/>
                </a:cxn>
                <a:cxn ang="0">
                  <a:pos x="1700" y="146"/>
                </a:cxn>
                <a:cxn ang="0">
                  <a:pos x="1706" y="50"/>
                </a:cxn>
                <a:cxn ang="0">
                  <a:pos x="1698" y="20"/>
                </a:cxn>
                <a:cxn ang="0">
                  <a:pos x="1700" y="5"/>
                </a:cxn>
                <a:cxn ang="0">
                  <a:pos x="1581" y="14"/>
                </a:cxn>
                <a:cxn ang="0">
                  <a:pos x="1306" y="28"/>
                </a:cxn>
                <a:cxn ang="0">
                  <a:pos x="1213" y="32"/>
                </a:cxn>
                <a:cxn ang="0">
                  <a:pos x="752" y="38"/>
                </a:cxn>
                <a:cxn ang="0">
                  <a:pos x="335" y="32"/>
                </a:cxn>
                <a:cxn ang="0">
                  <a:pos x="53" y="7"/>
                </a:cxn>
                <a:cxn ang="0">
                  <a:pos x="17" y="7"/>
                </a:cxn>
                <a:cxn ang="0">
                  <a:pos x="17" y="49"/>
                </a:cxn>
                <a:cxn ang="0">
                  <a:pos x="20" y="157"/>
                </a:cxn>
                <a:cxn ang="0">
                  <a:pos x="32" y="152"/>
                </a:cxn>
                <a:cxn ang="0">
                  <a:pos x="56" y="161"/>
                </a:cxn>
                <a:cxn ang="0">
                  <a:pos x="61" y="160"/>
                </a:cxn>
                <a:cxn ang="0">
                  <a:pos x="139" y="168"/>
                </a:cxn>
              </a:cxnLst>
              <a:rect l="0" t="0" r="r" b="b"/>
              <a:pathLst>
                <a:path w="1719" h="189">
                  <a:moveTo>
                    <a:pt x="139" y="168"/>
                  </a:moveTo>
                  <a:cubicBezTo>
                    <a:pt x="172" y="171"/>
                    <a:pt x="181" y="170"/>
                    <a:pt x="221" y="171"/>
                  </a:cubicBezTo>
                  <a:cubicBezTo>
                    <a:pt x="263" y="173"/>
                    <a:pt x="289" y="175"/>
                    <a:pt x="389" y="178"/>
                  </a:cubicBezTo>
                  <a:cubicBezTo>
                    <a:pt x="490" y="181"/>
                    <a:pt x="693" y="187"/>
                    <a:pt x="826" y="188"/>
                  </a:cubicBezTo>
                  <a:cubicBezTo>
                    <a:pt x="958" y="189"/>
                    <a:pt x="1065" y="186"/>
                    <a:pt x="1185" y="182"/>
                  </a:cubicBezTo>
                  <a:cubicBezTo>
                    <a:pt x="1305" y="178"/>
                    <a:pt x="1476" y="165"/>
                    <a:pt x="1545" y="161"/>
                  </a:cubicBezTo>
                  <a:cubicBezTo>
                    <a:pt x="1614" y="157"/>
                    <a:pt x="1580" y="158"/>
                    <a:pt x="1598" y="158"/>
                  </a:cubicBezTo>
                  <a:cubicBezTo>
                    <a:pt x="1616" y="158"/>
                    <a:pt x="1635" y="160"/>
                    <a:pt x="1652" y="158"/>
                  </a:cubicBezTo>
                  <a:cubicBezTo>
                    <a:pt x="1669" y="156"/>
                    <a:pt x="1691" y="164"/>
                    <a:pt x="1700" y="146"/>
                  </a:cubicBezTo>
                  <a:cubicBezTo>
                    <a:pt x="1709" y="128"/>
                    <a:pt x="1706" y="71"/>
                    <a:pt x="1706" y="50"/>
                  </a:cubicBezTo>
                  <a:cubicBezTo>
                    <a:pt x="1706" y="29"/>
                    <a:pt x="1699" y="27"/>
                    <a:pt x="1698" y="20"/>
                  </a:cubicBezTo>
                  <a:cubicBezTo>
                    <a:pt x="1697" y="13"/>
                    <a:pt x="1719" y="6"/>
                    <a:pt x="1700" y="5"/>
                  </a:cubicBezTo>
                  <a:cubicBezTo>
                    <a:pt x="1681" y="4"/>
                    <a:pt x="1647" y="10"/>
                    <a:pt x="1581" y="14"/>
                  </a:cubicBezTo>
                  <a:cubicBezTo>
                    <a:pt x="1515" y="18"/>
                    <a:pt x="1367" y="25"/>
                    <a:pt x="1306" y="28"/>
                  </a:cubicBezTo>
                  <a:cubicBezTo>
                    <a:pt x="1245" y="31"/>
                    <a:pt x="1305" y="30"/>
                    <a:pt x="1213" y="32"/>
                  </a:cubicBezTo>
                  <a:cubicBezTo>
                    <a:pt x="1121" y="34"/>
                    <a:pt x="897" y="38"/>
                    <a:pt x="752" y="38"/>
                  </a:cubicBezTo>
                  <a:cubicBezTo>
                    <a:pt x="606" y="38"/>
                    <a:pt x="452" y="37"/>
                    <a:pt x="335" y="32"/>
                  </a:cubicBezTo>
                  <a:cubicBezTo>
                    <a:pt x="219" y="27"/>
                    <a:pt x="106" y="11"/>
                    <a:pt x="53" y="7"/>
                  </a:cubicBezTo>
                  <a:cubicBezTo>
                    <a:pt x="0" y="3"/>
                    <a:pt x="23" y="0"/>
                    <a:pt x="17" y="7"/>
                  </a:cubicBezTo>
                  <a:cubicBezTo>
                    <a:pt x="11" y="14"/>
                    <a:pt x="16" y="24"/>
                    <a:pt x="17" y="49"/>
                  </a:cubicBezTo>
                  <a:cubicBezTo>
                    <a:pt x="18" y="74"/>
                    <a:pt x="18" y="140"/>
                    <a:pt x="20" y="157"/>
                  </a:cubicBezTo>
                  <a:cubicBezTo>
                    <a:pt x="22" y="174"/>
                    <a:pt x="26" y="151"/>
                    <a:pt x="32" y="152"/>
                  </a:cubicBezTo>
                  <a:cubicBezTo>
                    <a:pt x="38" y="153"/>
                    <a:pt x="51" y="160"/>
                    <a:pt x="56" y="161"/>
                  </a:cubicBezTo>
                  <a:cubicBezTo>
                    <a:pt x="61" y="162"/>
                    <a:pt x="47" y="159"/>
                    <a:pt x="61" y="160"/>
                  </a:cubicBezTo>
                  <a:cubicBezTo>
                    <a:pt x="75" y="161"/>
                    <a:pt x="124" y="166"/>
                    <a:pt x="139" y="168"/>
                  </a:cubicBezTo>
                  <a:close/>
                </a:path>
              </a:pathLst>
            </a:custGeom>
            <a:gradFill rotWithShape="1">
              <a:gsLst>
                <a:gs pos="0">
                  <a:srgbClr val="0099FF">
                    <a:alpha val="69000"/>
                  </a:srgbClr>
                </a:gs>
                <a:gs pos="50000">
                  <a:srgbClr val="93D3FF">
                    <a:alpha val="78000"/>
                  </a:srgbClr>
                </a:gs>
                <a:gs pos="100000">
                  <a:srgbClr val="0099FF">
                    <a:alpha val="69000"/>
                  </a:srgbClr>
                </a:gs>
              </a:gsLst>
              <a:lin ang="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349" name="Freeform 37"/>
            <p:cNvSpPr>
              <a:spLocks/>
            </p:cNvSpPr>
            <p:nvPr/>
          </p:nvSpPr>
          <p:spPr bwMode="auto">
            <a:xfrm>
              <a:off x="316" y="2414"/>
              <a:ext cx="1668" cy="35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300" y="34"/>
                </a:cxn>
                <a:cxn ang="0">
                  <a:pos x="772" y="34"/>
                </a:cxn>
                <a:cxn ang="0">
                  <a:pos x="1086" y="0"/>
                </a:cxn>
              </a:cxnLst>
              <a:rect l="0" t="0" r="r" b="b"/>
              <a:pathLst>
                <a:path w="1086" h="40">
                  <a:moveTo>
                    <a:pt x="0" y="2"/>
                  </a:moveTo>
                  <a:cubicBezTo>
                    <a:pt x="50" y="7"/>
                    <a:pt x="171" y="29"/>
                    <a:pt x="300" y="34"/>
                  </a:cubicBezTo>
                  <a:cubicBezTo>
                    <a:pt x="429" y="39"/>
                    <a:pt x="641" y="40"/>
                    <a:pt x="772" y="34"/>
                  </a:cubicBezTo>
                  <a:cubicBezTo>
                    <a:pt x="903" y="28"/>
                    <a:pt x="1021" y="7"/>
                    <a:pt x="1086" y="0"/>
                  </a:cubicBezTo>
                </a:path>
              </a:pathLst>
            </a:custGeom>
            <a:noFill/>
            <a:ln w="19050" cap="flat" cmpd="sng">
              <a:solidFill>
                <a:srgbClr val="0000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3328" name="Group 38"/>
          <p:cNvGrpSpPr>
            <a:grpSpLocks/>
          </p:cNvGrpSpPr>
          <p:nvPr/>
        </p:nvGrpSpPr>
        <p:grpSpPr bwMode="auto">
          <a:xfrm>
            <a:off x="533400" y="3279775"/>
            <a:ext cx="2728913" cy="460375"/>
            <a:chOff x="292" y="2411"/>
            <a:chExt cx="1719" cy="189"/>
          </a:xfrm>
        </p:grpSpPr>
        <p:sp>
          <p:nvSpPr>
            <p:cNvPr id="13351" name="Freeform 39"/>
            <p:cNvSpPr>
              <a:spLocks/>
            </p:cNvSpPr>
            <p:nvPr/>
          </p:nvSpPr>
          <p:spPr bwMode="auto">
            <a:xfrm>
              <a:off x="292" y="2411"/>
              <a:ext cx="1719" cy="189"/>
            </a:xfrm>
            <a:custGeom>
              <a:avLst/>
              <a:gdLst/>
              <a:ahLst/>
              <a:cxnLst>
                <a:cxn ang="0">
                  <a:pos x="139" y="168"/>
                </a:cxn>
                <a:cxn ang="0">
                  <a:pos x="221" y="171"/>
                </a:cxn>
                <a:cxn ang="0">
                  <a:pos x="389" y="178"/>
                </a:cxn>
                <a:cxn ang="0">
                  <a:pos x="826" y="188"/>
                </a:cxn>
                <a:cxn ang="0">
                  <a:pos x="1185" y="182"/>
                </a:cxn>
                <a:cxn ang="0">
                  <a:pos x="1545" y="161"/>
                </a:cxn>
                <a:cxn ang="0">
                  <a:pos x="1598" y="158"/>
                </a:cxn>
                <a:cxn ang="0">
                  <a:pos x="1652" y="158"/>
                </a:cxn>
                <a:cxn ang="0">
                  <a:pos x="1700" y="146"/>
                </a:cxn>
                <a:cxn ang="0">
                  <a:pos x="1706" y="50"/>
                </a:cxn>
                <a:cxn ang="0">
                  <a:pos x="1698" y="20"/>
                </a:cxn>
                <a:cxn ang="0">
                  <a:pos x="1700" y="5"/>
                </a:cxn>
                <a:cxn ang="0">
                  <a:pos x="1581" y="14"/>
                </a:cxn>
                <a:cxn ang="0">
                  <a:pos x="1306" y="28"/>
                </a:cxn>
                <a:cxn ang="0">
                  <a:pos x="1213" y="32"/>
                </a:cxn>
                <a:cxn ang="0">
                  <a:pos x="752" y="38"/>
                </a:cxn>
                <a:cxn ang="0">
                  <a:pos x="335" y="32"/>
                </a:cxn>
                <a:cxn ang="0">
                  <a:pos x="53" y="7"/>
                </a:cxn>
                <a:cxn ang="0">
                  <a:pos x="17" y="7"/>
                </a:cxn>
                <a:cxn ang="0">
                  <a:pos x="17" y="49"/>
                </a:cxn>
                <a:cxn ang="0">
                  <a:pos x="20" y="157"/>
                </a:cxn>
                <a:cxn ang="0">
                  <a:pos x="32" y="152"/>
                </a:cxn>
                <a:cxn ang="0">
                  <a:pos x="56" y="161"/>
                </a:cxn>
                <a:cxn ang="0">
                  <a:pos x="61" y="160"/>
                </a:cxn>
                <a:cxn ang="0">
                  <a:pos x="139" y="168"/>
                </a:cxn>
              </a:cxnLst>
              <a:rect l="0" t="0" r="r" b="b"/>
              <a:pathLst>
                <a:path w="1719" h="189">
                  <a:moveTo>
                    <a:pt x="139" y="168"/>
                  </a:moveTo>
                  <a:cubicBezTo>
                    <a:pt x="172" y="171"/>
                    <a:pt x="181" y="170"/>
                    <a:pt x="221" y="171"/>
                  </a:cubicBezTo>
                  <a:cubicBezTo>
                    <a:pt x="263" y="173"/>
                    <a:pt x="289" y="175"/>
                    <a:pt x="389" y="178"/>
                  </a:cubicBezTo>
                  <a:cubicBezTo>
                    <a:pt x="490" y="181"/>
                    <a:pt x="693" y="187"/>
                    <a:pt x="826" y="188"/>
                  </a:cubicBezTo>
                  <a:cubicBezTo>
                    <a:pt x="958" y="189"/>
                    <a:pt x="1065" y="186"/>
                    <a:pt x="1185" y="182"/>
                  </a:cubicBezTo>
                  <a:cubicBezTo>
                    <a:pt x="1305" y="178"/>
                    <a:pt x="1476" y="165"/>
                    <a:pt x="1545" y="161"/>
                  </a:cubicBezTo>
                  <a:cubicBezTo>
                    <a:pt x="1614" y="157"/>
                    <a:pt x="1580" y="158"/>
                    <a:pt x="1598" y="158"/>
                  </a:cubicBezTo>
                  <a:cubicBezTo>
                    <a:pt x="1616" y="158"/>
                    <a:pt x="1635" y="160"/>
                    <a:pt x="1652" y="158"/>
                  </a:cubicBezTo>
                  <a:cubicBezTo>
                    <a:pt x="1669" y="156"/>
                    <a:pt x="1691" y="164"/>
                    <a:pt x="1700" y="146"/>
                  </a:cubicBezTo>
                  <a:cubicBezTo>
                    <a:pt x="1709" y="128"/>
                    <a:pt x="1706" y="71"/>
                    <a:pt x="1706" y="50"/>
                  </a:cubicBezTo>
                  <a:cubicBezTo>
                    <a:pt x="1706" y="29"/>
                    <a:pt x="1699" y="27"/>
                    <a:pt x="1698" y="20"/>
                  </a:cubicBezTo>
                  <a:cubicBezTo>
                    <a:pt x="1697" y="13"/>
                    <a:pt x="1719" y="6"/>
                    <a:pt x="1700" y="5"/>
                  </a:cubicBezTo>
                  <a:cubicBezTo>
                    <a:pt x="1681" y="4"/>
                    <a:pt x="1647" y="10"/>
                    <a:pt x="1581" y="14"/>
                  </a:cubicBezTo>
                  <a:cubicBezTo>
                    <a:pt x="1515" y="18"/>
                    <a:pt x="1367" y="25"/>
                    <a:pt x="1306" y="28"/>
                  </a:cubicBezTo>
                  <a:cubicBezTo>
                    <a:pt x="1245" y="31"/>
                    <a:pt x="1305" y="30"/>
                    <a:pt x="1213" y="32"/>
                  </a:cubicBezTo>
                  <a:cubicBezTo>
                    <a:pt x="1121" y="34"/>
                    <a:pt x="897" y="38"/>
                    <a:pt x="752" y="38"/>
                  </a:cubicBezTo>
                  <a:cubicBezTo>
                    <a:pt x="606" y="38"/>
                    <a:pt x="452" y="37"/>
                    <a:pt x="335" y="32"/>
                  </a:cubicBezTo>
                  <a:cubicBezTo>
                    <a:pt x="219" y="27"/>
                    <a:pt x="106" y="11"/>
                    <a:pt x="53" y="7"/>
                  </a:cubicBezTo>
                  <a:cubicBezTo>
                    <a:pt x="0" y="3"/>
                    <a:pt x="23" y="0"/>
                    <a:pt x="17" y="7"/>
                  </a:cubicBezTo>
                  <a:cubicBezTo>
                    <a:pt x="11" y="14"/>
                    <a:pt x="16" y="24"/>
                    <a:pt x="17" y="49"/>
                  </a:cubicBezTo>
                  <a:cubicBezTo>
                    <a:pt x="18" y="74"/>
                    <a:pt x="18" y="140"/>
                    <a:pt x="20" y="157"/>
                  </a:cubicBezTo>
                  <a:cubicBezTo>
                    <a:pt x="22" y="174"/>
                    <a:pt x="26" y="151"/>
                    <a:pt x="32" y="152"/>
                  </a:cubicBezTo>
                  <a:cubicBezTo>
                    <a:pt x="38" y="153"/>
                    <a:pt x="51" y="160"/>
                    <a:pt x="56" y="161"/>
                  </a:cubicBezTo>
                  <a:cubicBezTo>
                    <a:pt x="61" y="162"/>
                    <a:pt x="47" y="159"/>
                    <a:pt x="61" y="160"/>
                  </a:cubicBezTo>
                  <a:cubicBezTo>
                    <a:pt x="75" y="161"/>
                    <a:pt x="124" y="166"/>
                    <a:pt x="139" y="168"/>
                  </a:cubicBezTo>
                  <a:close/>
                </a:path>
              </a:pathLst>
            </a:custGeom>
            <a:gradFill rotWithShape="1">
              <a:gsLst>
                <a:gs pos="0">
                  <a:srgbClr val="0099FF">
                    <a:alpha val="69000"/>
                  </a:srgbClr>
                </a:gs>
                <a:gs pos="50000">
                  <a:srgbClr val="93D3FF">
                    <a:alpha val="78000"/>
                  </a:srgbClr>
                </a:gs>
                <a:gs pos="100000">
                  <a:srgbClr val="0099FF">
                    <a:alpha val="69000"/>
                  </a:srgbClr>
                </a:gs>
              </a:gsLst>
              <a:lin ang="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352" name="Freeform 40"/>
            <p:cNvSpPr>
              <a:spLocks/>
            </p:cNvSpPr>
            <p:nvPr/>
          </p:nvSpPr>
          <p:spPr bwMode="auto">
            <a:xfrm>
              <a:off x="316" y="2414"/>
              <a:ext cx="1668" cy="35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300" y="34"/>
                </a:cxn>
                <a:cxn ang="0">
                  <a:pos x="772" y="34"/>
                </a:cxn>
                <a:cxn ang="0">
                  <a:pos x="1086" y="0"/>
                </a:cxn>
              </a:cxnLst>
              <a:rect l="0" t="0" r="r" b="b"/>
              <a:pathLst>
                <a:path w="1086" h="40">
                  <a:moveTo>
                    <a:pt x="0" y="2"/>
                  </a:moveTo>
                  <a:cubicBezTo>
                    <a:pt x="50" y="7"/>
                    <a:pt x="171" y="29"/>
                    <a:pt x="300" y="34"/>
                  </a:cubicBezTo>
                  <a:cubicBezTo>
                    <a:pt x="429" y="39"/>
                    <a:pt x="641" y="40"/>
                    <a:pt x="772" y="34"/>
                  </a:cubicBezTo>
                  <a:cubicBezTo>
                    <a:pt x="903" y="28"/>
                    <a:pt x="1021" y="7"/>
                    <a:pt x="1086" y="0"/>
                  </a:cubicBezTo>
                </a:path>
              </a:pathLst>
            </a:custGeom>
            <a:noFill/>
            <a:ln w="19050" cap="flat" cmpd="sng">
              <a:solidFill>
                <a:srgbClr val="0000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3331" name="Group 41"/>
          <p:cNvGrpSpPr>
            <a:grpSpLocks/>
          </p:cNvGrpSpPr>
          <p:nvPr/>
        </p:nvGrpSpPr>
        <p:grpSpPr bwMode="auto">
          <a:xfrm>
            <a:off x="533400" y="2895600"/>
            <a:ext cx="2728913" cy="461963"/>
            <a:chOff x="292" y="2411"/>
            <a:chExt cx="1719" cy="189"/>
          </a:xfrm>
        </p:grpSpPr>
        <p:sp>
          <p:nvSpPr>
            <p:cNvPr id="13354" name="Freeform 42"/>
            <p:cNvSpPr>
              <a:spLocks/>
            </p:cNvSpPr>
            <p:nvPr/>
          </p:nvSpPr>
          <p:spPr bwMode="auto">
            <a:xfrm>
              <a:off x="292" y="2411"/>
              <a:ext cx="1719" cy="189"/>
            </a:xfrm>
            <a:custGeom>
              <a:avLst/>
              <a:gdLst/>
              <a:ahLst/>
              <a:cxnLst>
                <a:cxn ang="0">
                  <a:pos x="139" y="168"/>
                </a:cxn>
                <a:cxn ang="0">
                  <a:pos x="221" y="171"/>
                </a:cxn>
                <a:cxn ang="0">
                  <a:pos x="389" y="178"/>
                </a:cxn>
                <a:cxn ang="0">
                  <a:pos x="826" y="188"/>
                </a:cxn>
                <a:cxn ang="0">
                  <a:pos x="1185" y="182"/>
                </a:cxn>
                <a:cxn ang="0">
                  <a:pos x="1545" y="161"/>
                </a:cxn>
                <a:cxn ang="0">
                  <a:pos x="1598" y="158"/>
                </a:cxn>
                <a:cxn ang="0">
                  <a:pos x="1652" y="158"/>
                </a:cxn>
                <a:cxn ang="0">
                  <a:pos x="1700" y="146"/>
                </a:cxn>
                <a:cxn ang="0">
                  <a:pos x="1706" y="50"/>
                </a:cxn>
                <a:cxn ang="0">
                  <a:pos x="1698" y="20"/>
                </a:cxn>
                <a:cxn ang="0">
                  <a:pos x="1700" y="5"/>
                </a:cxn>
                <a:cxn ang="0">
                  <a:pos x="1581" y="14"/>
                </a:cxn>
                <a:cxn ang="0">
                  <a:pos x="1306" y="28"/>
                </a:cxn>
                <a:cxn ang="0">
                  <a:pos x="1213" y="32"/>
                </a:cxn>
                <a:cxn ang="0">
                  <a:pos x="752" y="38"/>
                </a:cxn>
                <a:cxn ang="0">
                  <a:pos x="335" y="32"/>
                </a:cxn>
                <a:cxn ang="0">
                  <a:pos x="53" y="7"/>
                </a:cxn>
                <a:cxn ang="0">
                  <a:pos x="17" y="7"/>
                </a:cxn>
                <a:cxn ang="0">
                  <a:pos x="17" y="49"/>
                </a:cxn>
                <a:cxn ang="0">
                  <a:pos x="20" y="157"/>
                </a:cxn>
                <a:cxn ang="0">
                  <a:pos x="32" y="152"/>
                </a:cxn>
                <a:cxn ang="0">
                  <a:pos x="56" y="161"/>
                </a:cxn>
                <a:cxn ang="0">
                  <a:pos x="61" y="160"/>
                </a:cxn>
                <a:cxn ang="0">
                  <a:pos x="139" y="168"/>
                </a:cxn>
              </a:cxnLst>
              <a:rect l="0" t="0" r="r" b="b"/>
              <a:pathLst>
                <a:path w="1719" h="189">
                  <a:moveTo>
                    <a:pt x="139" y="168"/>
                  </a:moveTo>
                  <a:cubicBezTo>
                    <a:pt x="172" y="171"/>
                    <a:pt x="181" y="170"/>
                    <a:pt x="221" y="171"/>
                  </a:cubicBezTo>
                  <a:cubicBezTo>
                    <a:pt x="263" y="173"/>
                    <a:pt x="289" y="175"/>
                    <a:pt x="389" y="178"/>
                  </a:cubicBezTo>
                  <a:cubicBezTo>
                    <a:pt x="490" y="181"/>
                    <a:pt x="693" y="187"/>
                    <a:pt x="826" y="188"/>
                  </a:cubicBezTo>
                  <a:cubicBezTo>
                    <a:pt x="958" y="189"/>
                    <a:pt x="1065" y="186"/>
                    <a:pt x="1185" y="182"/>
                  </a:cubicBezTo>
                  <a:cubicBezTo>
                    <a:pt x="1305" y="178"/>
                    <a:pt x="1476" y="165"/>
                    <a:pt x="1545" y="161"/>
                  </a:cubicBezTo>
                  <a:cubicBezTo>
                    <a:pt x="1614" y="157"/>
                    <a:pt x="1580" y="158"/>
                    <a:pt x="1598" y="158"/>
                  </a:cubicBezTo>
                  <a:cubicBezTo>
                    <a:pt x="1616" y="158"/>
                    <a:pt x="1635" y="160"/>
                    <a:pt x="1652" y="158"/>
                  </a:cubicBezTo>
                  <a:cubicBezTo>
                    <a:pt x="1669" y="156"/>
                    <a:pt x="1691" y="164"/>
                    <a:pt x="1700" y="146"/>
                  </a:cubicBezTo>
                  <a:cubicBezTo>
                    <a:pt x="1709" y="128"/>
                    <a:pt x="1706" y="71"/>
                    <a:pt x="1706" y="50"/>
                  </a:cubicBezTo>
                  <a:cubicBezTo>
                    <a:pt x="1706" y="29"/>
                    <a:pt x="1699" y="27"/>
                    <a:pt x="1698" y="20"/>
                  </a:cubicBezTo>
                  <a:cubicBezTo>
                    <a:pt x="1697" y="13"/>
                    <a:pt x="1719" y="6"/>
                    <a:pt x="1700" y="5"/>
                  </a:cubicBezTo>
                  <a:cubicBezTo>
                    <a:pt x="1681" y="4"/>
                    <a:pt x="1647" y="10"/>
                    <a:pt x="1581" y="14"/>
                  </a:cubicBezTo>
                  <a:cubicBezTo>
                    <a:pt x="1515" y="18"/>
                    <a:pt x="1367" y="25"/>
                    <a:pt x="1306" y="28"/>
                  </a:cubicBezTo>
                  <a:cubicBezTo>
                    <a:pt x="1245" y="31"/>
                    <a:pt x="1305" y="30"/>
                    <a:pt x="1213" y="32"/>
                  </a:cubicBezTo>
                  <a:cubicBezTo>
                    <a:pt x="1121" y="34"/>
                    <a:pt x="897" y="38"/>
                    <a:pt x="752" y="38"/>
                  </a:cubicBezTo>
                  <a:cubicBezTo>
                    <a:pt x="606" y="38"/>
                    <a:pt x="452" y="37"/>
                    <a:pt x="335" y="32"/>
                  </a:cubicBezTo>
                  <a:cubicBezTo>
                    <a:pt x="219" y="27"/>
                    <a:pt x="106" y="11"/>
                    <a:pt x="53" y="7"/>
                  </a:cubicBezTo>
                  <a:cubicBezTo>
                    <a:pt x="0" y="3"/>
                    <a:pt x="23" y="0"/>
                    <a:pt x="17" y="7"/>
                  </a:cubicBezTo>
                  <a:cubicBezTo>
                    <a:pt x="11" y="14"/>
                    <a:pt x="16" y="24"/>
                    <a:pt x="17" y="49"/>
                  </a:cubicBezTo>
                  <a:cubicBezTo>
                    <a:pt x="18" y="74"/>
                    <a:pt x="18" y="140"/>
                    <a:pt x="20" y="157"/>
                  </a:cubicBezTo>
                  <a:cubicBezTo>
                    <a:pt x="22" y="174"/>
                    <a:pt x="26" y="151"/>
                    <a:pt x="32" y="152"/>
                  </a:cubicBezTo>
                  <a:cubicBezTo>
                    <a:pt x="38" y="153"/>
                    <a:pt x="51" y="160"/>
                    <a:pt x="56" y="161"/>
                  </a:cubicBezTo>
                  <a:cubicBezTo>
                    <a:pt x="61" y="162"/>
                    <a:pt x="47" y="159"/>
                    <a:pt x="61" y="160"/>
                  </a:cubicBezTo>
                  <a:cubicBezTo>
                    <a:pt x="75" y="161"/>
                    <a:pt x="124" y="166"/>
                    <a:pt x="139" y="168"/>
                  </a:cubicBezTo>
                  <a:close/>
                </a:path>
              </a:pathLst>
            </a:custGeom>
            <a:gradFill rotWithShape="1">
              <a:gsLst>
                <a:gs pos="0">
                  <a:srgbClr val="0099FF">
                    <a:alpha val="69000"/>
                  </a:srgbClr>
                </a:gs>
                <a:gs pos="50000">
                  <a:srgbClr val="93D3FF">
                    <a:alpha val="78000"/>
                  </a:srgbClr>
                </a:gs>
                <a:gs pos="100000">
                  <a:srgbClr val="0099FF">
                    <a:alpha val="69000"/>
                  </a:srgbClr>
                </a:gs>
              </a:gsLst>
              <a:lin ang="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355" name="Freeform 43"/>
            <p:cNvSpPr>
              <a:spLocks/>
            </p:cNvSpPr>
            <p:nvPr/>
          </p:nvSpPr>
          <p:spPr bwMode="auto">
            <a:xfrm>
              <a:off x="316" y="2414"/>
              <a:ext cx="1668" cy="35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300" y="34"/>
                </a:cxn>
                <a:cxn ang="0">
                  <a:pos x="772" y="34"/>
                </a:cxn>
                <a:cxn ang="0">
                  <a:pos x="1086" y="0"/>
                </a:cxn>
              </a:cxnLst>
              <a:rect l="0" t="0" r="r" b="b"/>
              <a:pathLst>
                <a:path w="1086" h="40">
                  <a:moveTo>
                    <a:pt x="0" y="2"/>
                  </a:moveTo>
                  <a:cubicBezTo>
                    <a:pt x="50" y="7"/>
                    <a:pt x="171" y="29"/>
                    <a:pt x="300" y="34"/>
                  </a:cubicBezTo>
                  <a:cubicBezTo>
                    <a:pt x="429" y="39"/>
                    <a:pt x="641" y="40"/>
                    <a:pt x="772" y="34"/>
                  </a:cubicBezTo>
                  <a:cubicBezTo>
                    <a:pt x="903" y="28"/>
                    <a:pt x="1021" y="7"/>
                    <a:pt x="1086" y="0"/>
                  </a:cubicBezTo>
                </a:path>
              </a:pathLst>
            </a:custGeom>
            <a:noFill/>
            <a:ln w="19050" cap="flat" cmpd="sng">
              <a:solidFill>
                <a:srgbClr val="0000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3334" name="Group 44"/>
          <p:cNvGrpSpPr>
            <a:grpSpLocks/>
          </p:cNvGrpSpPr>
          <p:nvPr/>
        </p:nvGrpSpPr>
        <p:grpSpPr bwMode="auto">
          <a:xfrm>
            <a:off x="531813" y="2487613"/>
            <a:ext cx="2720975" cy="484187"/>
            <a:chOff x="291" y="1522"/>
            <a:chExt cx="1714" cy="298"/>
          </a:xfrm>
        </p:grpSpPr>
        <p:sp>
          <p:nvSpPr>
            <p:cNvPr id="13357" name="Freeform 45"/>
            <p:cNvSpPr>
              <a:spLocks/>
            </p:cNvSpPr>
            <p:nvPr/>
          </p:nvSpPr>
          <p:spPr bwMode="auto">
            <a:xfrm>
              <a:off x="291" y="1522"/>
              <a:ext cx="1714" cy="298"/>
            </a:xfrm>
            <a:custGeom>
              <a:avLst/>
              <a:gdLst/>
              <a:ahLst/>
              <a:cxnLst>
                <a:cxn ang="0">
                  <a:pos x="137" y="277"/>
                </a:cxn>
                <a:cxn ang="0">
                  <a:pos x="219" y="280"/>
                </a:cxn>
                <a:cxn ang="0">
                  <a:pos x="387" y="287"/>
                </a:cxn>
                <a:cxn ang="0">
                  <a:pos x="824" y="297"/>
                </a:cxn>
                <a:cxn ang="0">
                  <a:pos x="1183" y="291"/>
                </a:cxn>
                <a:cxn ang="0">
                  <a:pos x="1413" y="281"/>
                </a:cxn>
                <a:cxn ang="0">
                  <a:pos x="1587" y="272"/>
                </a:cxn>
                <a:cxn ang="0">
                  <a:pos x="1650" y="267"/>
                </a:cxn>
                <a:cxn ang="0">
                  <a:pos x="1698" y="255"/>
                </a:cxn>
                <a:cxn ang="0">
                  <a:pos x="1704" y="159"/>
                </a:cxn>
                <a:cxn ang="0">
                  <a:pos x="1704" y="119"/>
                </a:cxn>
                <a:cxn ang="0">
                  <a:pos x="1713" y="59"/>
                </a:cxn>
                <a:cxn ang="0">
                  <a:pos x="1701" y="44"/>
                </a:cxn>
                <a:cxn ang="0">
                  <a:pos x="1635" y="83"/>
                </a:cxn>
                <a:cxn ang="0">
                  <a:pos x="1542" y="110"/>
                </a:cxn>
                <a:cxn ang="0">
                  <a:pos x="1428" y="140"/>
                </a:cxn>
                <a:cxn ang="0">
                  <a:pos x="1224" y="164"/>
                </a:cxn>
                <a:cxn ang="0">
                  <a:pos x="852" y="182"/>
                </a:cxn>
                <a:cxn ang="0">
                  <a:pos x="354" y="140"/>
                </a:cxn>
                <a:cxn ang="0">
                  <a:pos x="195" y="113"/>
                </a:cxn>
                <a:cxn ang="0">
                  <a:pos x="102" y="62"/>
                </a:cxn>
                <a:cxn ang="0">
                  <a:pos x="57" y="8"/>
                </a:cxn>
                <a:cxn ang="0">
                  <a:pos x="33" y="11"/>
                </a:cxn>
                <a:cxn ang="0">
                  <a:pos x="3" y="47"/>
                </a:cxn>
                <a:cxn ang="0">
                  <a:pos x="15" y="116"/>
                </a:cxn>
                <a:cxn ang="0">
                  <a:pos x="15" y="158"/>
                </a:cxn>
                <a:cxn ang="0">
                  <a:pos x="18" y="266"/>
                </a:cxn>
                <a:cxn ang="0">
                  <a:pos x="30" y="261"/>
                </a:cxn>
                <a:cxn ang="0">
                  <a:pos x="54" y="270"/>
                </a:cxn>
                <a:cxn ang="0">
                  <a:pos x="59" y="269"/>
                </a:cxn>
                <a:cxn ang="0">
                  <a:pos x="137" y="277"/>
                </a:cxn>
              </a:cxnLst>
              <a:rect l="0" t="0" r="r" b="b"/>
              <a:pathLst>
                <a:path w="1714" h="298">
                  <a:moveTo>
                    <a:pt x="137" y="277"/>
                  </a:moveTo>
                  <a:cubicBezTo>
                    <a:pt x="170" y="280"/>
                    <a:pt x="179" y="279"/>
                    <a:pt x="219" y="280"/>
                  </a:cubicBezTo>
                  <a:cubicBezTo>
                    <a:pt x="261" y="282"/>
                    <a:pt x="287" y="284"/>
                    <a:pt x="387" y="287"/>
                  </a:cubicBezTo>
                  <a:cubicBezTo>
                    <a:pt x="488" y="290"/>
                    <a:pt x="691" y="296"/>
                    <a:pt x="824" y="297"/>
                  </a:cubicBezTo>
                  <a:cubicBezTo>
                    <a:pt x="956" y="298"/>
                    <a:pt x="1085" y="294"/>
                    <a:pt x="1183" y="291"/>
                  </a:cubicBezTo>
                  <a:cubicBezTo>
                    <a:pt x="1281" y="288"/>
                    <a:pt x="1346" y="284"/>
                    <a:pt x="1413" y="281"/>
                  </a:cubicBezTo>
                  <a:cubicBezTo>
                    <a:pt x="1480" y="278"/>
                    <a:pt x="1548" y="274"/>
                    <a:pt x="1587" y="272"/>
                  </a:cubicBezTo>
                  <a:cubicBezTo>
                    <a:pt x="1626" y="270"/>
                    <a:pt x="1632" y="270"/>
                    <a:pt x="1650" y="267"/>
                  </a:cubicBezTo>
                  <a:cubicBezTo>
                    <a:pt x="1668" y="264"/>
                    <a:pt x="1689" y="273"/>
                    <a:pt x="1698" y="255"/>
                  </a:cubicBezTo>
                  <a:cubicBezTo>
                    <a:pt x="1707" y="237"/>
                    <a:pt x="1703" y="182"/>
                    <a:pt x="1704" y="159"/>
                  </a:cubicBezTo>
                  <a:cubicBezTo>
                    <a:pt x="1705" y="136"/>
                    <a:pt x="1703" y="136"/>
                    <a:pt x="1704" y="119"/>
                  </a:cubicBezTo>
                  <a:cubicBezTo>
                    <a:pt x="1705" y="102"/>
                    <a:pt x="1713" y="71"/>
                    <a:pt x="1713" y="59"/>
                  </a:cubicBezTo>
                  <a:cubicBezTo>
                    <a:pt x="1713" y="47"/>
                    <a:pt x="1714" y="40"/>
                    <a:pt x="1701" y="44"/>
                  </a:cubicBezTo>
                  <a:cubicBezTo>
                    <a:pt x="1688" y="48"/>
                    <a:pt x="1661" y="72"/>
                    <a:pt x="1635" y="83"/>
                  </a:cubicBezTo>
                  <a:cubicBezTo>
                    <a:pt x="1609" y="94"/>
                    <a:pt x="1576" y="101"/>
                    <a:pt x="1542" y="110"/>
                  </a:cubicBezTo>
                  <a:cubicBezTo>
                    <a:pt x="1508" y="119"/>
                    <a:pt x="1481" y="131"/>
                    <a:pt x="1428" y="140"/>
                  </a:cubicBezTo>
                  <a:cubicBezTo>
                    <a:pt x="1375" y="149"/>
                    <a:pt x="1320" y="157"/>
                    <a:pt x="1224" y="164"/>
                  </a:cubicBezTo>
                  <a:cubicBezTo>
                    <a:pt x="1128" y="171"/>
                    <a:pt x="997" y="186"/>
                    <a:pt x="852" y="182"/>
                  </a:cubicBezTo>
                  <a:cubicBezTo>
                    <a:pt x="707" y="178"/>
                    <a:pt x="463" y="151"/>
                    <a:pt x="354" y="140"/>
                  </a:cubicBezTo>
                  <a:cubicBezTo>
                    <a:pt x="245" y="129"/>
                    <a:pt x="237" y="126"/>
                    <a:pt x="195" y="113"/>
                  </a:cubicBezTo>
                  <a:cubicBezTo>
                    <a:pt x="153" y="100"/>
                    <a:pt x="125" y="79"/>
                    <a:pt x="102" y="62"/>
                  </a:cubicBezTo>
                  <a:cubicBezTo>
                    <a:pt x="79" y="45"/>
                    <a:pt x="69" y="16"/>
                    <a:pt x="57" y="8"/>
                  </a:cubicBezTo>
                  <a:cubicBezTo>
                    <a:pt x="45" y="0"/>
                    <a:pt x="42" y="5"/>
                    <a:pt x="33" y="11"/>
                  </a:cubicBezTo>
                  <a:cubicBezTo>
                    <a:pt x="24" y="17"/>
                    <a:pt x="6" y="30"/>
                    <a:pt x="3" y="47"/>
                  </a:cubicBezTo>
                  <a:cubicBezTo>
                    <a:pt x="0" y="64"/>
                    <a:pt x="13" y="98"/>
                    <a:pt x="15" y="116"/>
                  </a:cubicBezTo>
                  <a:cubicBezTo>
                    <a:pt x="17" y="134"/>
                    <a:pt x="14" y="133"/>
                    <a:pt x="15" y="158"/>
                  </a:cubicBezTo>
                  <a:cubicBezTo>
                    <a:pt x="16" y="183"/>
                    <a:pt x="16" y="249"/>
                    <a:pt x="18" y="266"/>
                  </a:cubicBezTo>
                  <a:cubicBezTo>
                    <a:pt x="20" y="283"/>
                    <a:pt x="24" y="260"/>
                    <a:pt x="30" y="261"/>
                  </a:cubicBezTo>
                  <a:cubicBezTo>
                    <a:pt x="36" y="262"/>
                    <a:pt x="49" y="269"/>
                    <a:pt x="54" y="270"/>
                  </a:cubicBezTo>
                  <a:cubicBezTo>
                    <a:pt x="59" y="271"/>
                    <a:pt x="45" y="268"/>
                    <a:pt x="59" y="269"/>
                  </a:cubicBezTo>
                  <a:cubicBezTo>
                    <a:pt x="73" y="270"/>
                    <a:pt x="122" y="275"/>
                    <a:pt x="137" y="277"/>
                  </a:cubicBezTo>
                  <a:close/>
                </a:path>
              </a:pathLst>
            </a:custGeom>
            <a:gradFill rotWithShape="1">
              <a:gsLst>
                <a:gs pos="0">
                  <a:srgbClr val="0099FF">
                    <a:alpha val="69000"/>
                  </a:srgbClr>
                </a:gs>
                <a:gs pos="50000">
                  <a:srgbClr val="93D3FF">
                    <a:alpha val="78000"/>
                  </a:srgbClr>
                </a:gs>
                <a:gs pos="100000">
                  <a:srgbClr val="0099FF">
                    <a:alpha val="69000"/>
                  </a:srgbClr>
                </a:gs>
              </a:gsLst>
              <a:lin ang="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358" name="Freeform 46"/>
            <p:cNvSpPr>
              <a:spLocks/>
            </p:cNvSpPr>
            <p:nvPr/>
          </p:nvSpPr>
          <p:spPr bwMode="auto">
            <a:xfrm>
              <a:off x="345" y="1527"/>
              <a:ext cx="1650" cy="1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" y="96"/>
                </a:cxn>
                <a:cxn ang="0">
                  <a:pos x="330" y="141"/>
                </a:cxn>
                <a:cxn ang="0">
                  <a:pos x="825" y="177"/>
                </a:cxn>
                <a:cxn ang="0">
                  <a:pos x="1224" y="156"/>
                </a:cxn>
                <a:cxn ang="0">
                  <a:pos x="1494" y="111"/>
                </a:cxn>
                <a:cxn ang="0">
                  <a:pos x="1650" y="42"/>
                </a:cxn>
              </a:cxnLst>
              <a:rect l="0" t="0" r="r" b="b"/>
              <a:pathLst>
                <a:path w="1650" h="179">
                  <a:moveTo>
                    <a:pt x="0" y="0"/>
                  </a:moveTo>
                  <a:cubicBezTo>
                    <a:pt x="17" y="16"/>
                    <a:pt x="50" y="73"/>
                    <a:pt x="105" y="96"/>
                  </a:cubicBezTo>
                  <a:cubicBezTo>
                    <a:pt x="160" y="119"/>
                    <a:pt x="210" y="127"/>
                    <a:pt x="330" y="141"/>
                  </a:cubicBezTo>
                  <a:cubicBezTo>
                    <a:pt x="450" y="155"/>
                    <a:pt x="676" y="175"/>
                    <a:pt x="825" y="177"/>
                  </a:cubicBezTo>
                  <a:cubicBezTo>
                    <a:pt x="974" y="179"/>
                    <a:pt x="1113" y="167"/>
                    <a:pt x="1224" y="156"/>
                  </a:cubicBezTo>
                  <a:cubicBezTo>
                    <a:pt x="1335" y="145"/>
                    <a:pt x="1423" y="130"/>
                    <a:pt x="1494" y="111"/>
                  </a:cubicBezTo>
                  <a:cubicBezTo>
                    <a:pt x="1565" y="92"/>
                    <a:pt x="1617" y="57"/>
                    <a:pt x="1650" y="42"/>
                  </a:cubicBezTo>
                </a:path>
              </a:pathLst>
            </a:custGeom>
            <a:noFill/>
            <a:ln w="19050" cap="flat" cmpd="sng">
              <a:solidFill>
                <a:srgbClr val="0000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3359" name="Arc 47"/>
          <p:cNvSpPr>
            <a:spLocks/>
          </p:cNvSpPr>
          <p:nvPr/>
        </p:nvSpPr>
        <p:spPr bwMode="auto">
          <a:xfrm>
            <a:off x="825500" y="1373188"/>
            <a:ext cx="2016125" cy="530225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10 w 43200"/>
              <a:gd name="T1" fmla="*/ 20950 h 43200"/>
              <a:gd name="T2" fmla="*/ 0 w 43200"/>
              <a:gd name="T3" fmla="*/ 21469 h 43200"/>
              <a:gd name="T4" fmla="*/ 21600 w 43200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43200" fill="none" extrusionOk="0">
                <a:moveTo>
                  <a:pt x="9" y="20949"/>
                </a:moveTo>
                <a:cubicBezTo>
                  <a:pt x="361" y="9279"/>
                  <a:pt x="9923" y="-1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33529"/>
                  <a:pt x="33529" y="43200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-1" y="21556"/>
                  <a:pt x="0" y="21512"/>
                  <a:pt x="0" y="21469"/>
                </a:cubicBezTo>
              </a:path>
              <a:path w="43200" h="43200" stroke="0" extrusionOk="0">
                <a:moveTo>
                  <a:pt x="9" y="20949"/>
                </a:moveTo>
                <a:cubicBezTo>
                  <a:pt x="361" y="9279"/>
                  <a:pt x="9923" y="-1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33529"/>
                  <a:pt x="33529" y="43200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-1" y="21556"/>
                  <a:pt x="0" y="21512"/>
                  <a:pt x="0" y="21469"/>
                </a:cubicBezTo>
                <a:lnTo>
                  <a:pt x="21600" y="21600"/>
                </a:lnTo>
                <a:close/>
              </a:path>
            </a:pathLst>
          </a:custGeom>
          <a:gradFill rotWithShape="1">
            <a:gsLst>
              <a:gs pos="0">
                <a:schemeClr val="bg1">
                  <a:alpha val="35001"/>
                </a:schemeClr>
              </a:gs>
              <a:gs pos="100000">
                <a:srgbClr val="AFAFFF">
                  <a:alpha val="45000"/>
                </a:srgbClr>
              </a:gs>
            </a:gsLst>
            <a:path path="shape">
              <a:fillToRect l="50000" t="50000" r="50000" b="50000"/>
            </a:path>
          </a:gra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3341" name="Group 48"/>
          <p:cNvGrpSpPr>
            <a:grpSpLocks/>
          </p:cNvGrpSpPr>
          <p:nvPr/>
        </p:nvGrpSpPr>
        <p:grpSpPr bwMode="auto">
          <a:xfrm>
            <a:off x="541338" y="5873750"/>
            <a:ext cx="2735262" cy="442913"/>
            <a:chOff x="297" y="3813"/>
            <a:chExt cx="1723" cy="191"/>
          </a:xfrm>
        </p:grpSpPr>
        <p:sp>
          <p:nvSpPr>
            <p:cNvPr id="13361" name="Freeform 49"/>
            <p:cNvSpPr>
              <a:spLocks/>
            </p:cNvSpPr>
            <p:nvPr/>
          </p:nvSpPr>
          <p:spPr bwMode="auto">
            <a:xfrm>
              <a:off x="297" y="3813"/>
              <a:ext cx="1723" cy="191"/>
            </a:xfrm>
            <a:custGeom>
              <a:avLst/>
              <a:gdLst/>
              <a:ahLst/>
              <a:cxnLst>
                <a:cxn ang="0">
                  <a:pos x="136" y="166"/>
                </a:cxn>
                <a:cxn ang="0">
                  <a:pos x="218" y="169"/>
                </a:cxn>
                <a:cxn ang="0">
                  <a:pos x="387" y="176"/>
                </a:cxn>
                <a:cxn ang="0">
                  <a:pos x="827" y="190"/>
                </a:cxn>
                <a:cxn ang="0">
                  <a:pos x="1184" y="180"/>
                </a:cxn>
                <a:cxn ang="0">
                  <a:pos x="1545" y="159"/>
                </a:cxn>
                <a:cxn ang="0">
                  <a:pos x="1620" y="144"/>
                </a:cxn>
                <a:cxn ang="0">
                  <a:pos x="1659" y="135"/>
                </a:cxn>
                <a:cxn ang="0">
                  <a:pos x="1692" y="129"/>
                </a:cxn>
                <a:cxn ang="0">
                  <a:pos x="1695" y="45"/>
                </a:cxn>
                <a:cxn ang="0">
                  <a:pos x="1698" y="18"/>
                </a:cxn>
                <a:cxn ang="0">
                  <a:pos x="1704" y="1"/>
                </a:cxn>
                <a:cxn ang="0">
                  <a:pos x="1581" y="12"/>
                </a:cxn>
                <a:cxn ang="0">
                  <a:pos x="1212" y="30"/>
                </a:cxn>
                <a:cxn ang="0">
                  <a:pos x="750" y="36"/>
                </a:cxn>
                <a:cxn ang="0">
                  <a:pos x="333" y="30"/>
                </a:cxn>
                <a:cxn ang="0">
                  <a:pos x="50" y="5"/>
                </a:cxn>
                <a:cxn ang="0">
                  <a:pos x="30" y="9"/>
                </a:cxn>
                <a:cxn ang="0">
                  <a:pos x="27" y="36"/>
                </a:cxn>
                <a:cxn ang="0">
                  <a:pos x="33" y="81"/>
                </a:cxn>
                <a:cxn ang="0">
                  <a:pos x="36" y="123"/>
                </a:cxn>
                <a:cxn ang="0">
                  <a:pos x="55" y="141"/>
                </a:cxn>
                <a:cxn ang="0">
                  <a:pos x="58" y="158"/>
                </a:cxn>
                <a:cxn ang="0">
                  <a:pos x="136" y="166"/>
                </a:cxn>
              </a:cxnLst>
              <a:rect l="0" t="0" r="r" b="b"/>
              <a:pathLst>
                <a:path w="1723" h="191">
                  <a:moveTo>
                    <a:pt x="136" y="166"/>
                  </a:moveTo>
                  <a:cubicBezTo>
                    <a:pt x="169" y="169"/>
                    <a:pt x="178" y="168"/>
                    <a:pt x="218" y="169"/>
                  </a:cubicBezTo>
                  <a:cubicBezTo>
                    <a:pt x="260" y="171"/>
                    <a:pt x="286" y="172"/>
                    <a:pt x="387" y="176"/>
                  </a:cubicBezTo>
                  <a:cubicBezTo>
                    <a:pt x="489" y="180"/>
                    <a:pt x="695" y="189"/>
                    <a:pt x="827" y="190"/>
                  </a:cubicBezTo>
                  <a:cubicBezTo>
                    <a:pt x="959" y="191"/>
                    <a:pt x="1064" y="185"/>
                    <a:pt x="1184" y="180"/>
                  </a:cubicBezTo>
                  <a:cubicBezTo>
                    <a:pt x="1304" y="175"/>
                    <a:pt x="1472" y="165"/>
                    <a:pt x="1545" y="159"/>
                  </a:cubicBezTo>
                  <a:cubicBezTo>
                    <a:pt x="1618" y="153"/>
                    <a:pt x="1601" y="148"/>
                    <a:pt x="1620" y="144"/>
                  </a:cubicBezTo>
                  <a:cubicBezTo>
                    <a:pt x="1639" y="140"/>
                    <a:pt x="1647" y="137"/>
                    <a:pt x="1659" y="135"/>
                  </a:cubicBezTo>
                  <a:cubicBezTo>
                    <a:pt x="1671" y="133"/>
                    <a:pt x="1686" y="144"/>
                    <a:pt x="1692" y="129"/>
                  </a:cubicBezTo>
                  <a:cubicBezTo>
                    <a:pt x="1698" y="114"/>
                    <a:pt x="1694" y="63"/>
                    <a:pt x="1695" y="45"/>
                  </a:cubicBezTo>
                  <a:cubicBezTo>
                    <a:pt x="1696" y="27"/>
                    <a:pt x="1697" y="25"/>
                    <a:pt x="1698" y="18"/>
                  </a:cubicBezTo>
                  <a:cubicBezTo>
                    <a:pt x="1699" y="11"/>
                    <a:pt x="1723" y="2"/>
                    <a:pt x="1704" y="1"/>
                  </a:cubicBezTo>
                  <a:cubicBezTo>
                    <a:pt x="1685" y="0"/>
                    <a:pt x="1663" y="7"/>
                    <a:pt x="1581" y="12"/>
                  </a:cubicBezTo>
                  <a:cubicBezTo>
                    <a:pt x="1499" y="17"/>
                    <a:pt x="1350" y="26"/>
                    <a:pt x="1212" y="30"/>
                  </a:cubicBezTo>
                  <a:cubicBezTo>
                    <a:pt x="1074" y="34"/>
                    <a:pt x="896" y="36"/>
                    <a:pt x="750" y="36"/>
                  </a:cubicBezTo>
                  <a:cubicBezTo>
                    <a:pt x="604" y="36"/>
                    <a:pt x="450" y="35"/>
                    <a:pt x="333" y="30"/>
                  </a:cubicBezTo>
                  <a:cubicBezTo>
                    <a:pt x="216" y="25"/>
                    <a:pt x="100" y="8"/>
                    <a:pt x="50" y="5"/>
                  </a:cubicBezTo>
                  <a:cubicBezTo>
                    <a:pt x="0" y="2"/>
                    <a:pt x="34" y="4"/>
                    <a:pt x="30" y="9"/>
                  </a:cubicBezTo>
                  <a:cubicBezTo>
                    <a:pt x="26" y="14"/>
                    <a:pt x="27" y="24"/>
                    <a:pt x="27" y="36"/>
                  </a:cubicBezTo>
                  <a:cubicBezTo>
                    <a:pt x="27" y="48"/>
                    <a:pt x="32" y="67"/>
                    <a:pt x="33" y="81"/>
                  </a:cubicBezTo>
                  <a:cubicBezTo>
                    <a:pt x="34" y="95"/>
                    <a:pt x="32" y="113"/>
                    <a:pt x="36" y="123"/>
                  </a:cubicBezTo>
                  <a:cubicBezTo>
                    <a:pt x="40" y="133"/>
                    <a:pt x="51" y="135"/>
                    <a:pt x="55" y="141"/>
                  </a:cubicBezTo>
                  <a:cubicBezTo>
                    <a:pt x="59" y="147"/>
                    <a:pt x="44" y="154"/>
                    <a:pt x="58" y="158"/>
                  </a:cubicBezTo>
                  <a:cubicBezTo>
                    <a:pt x="72" y="163"/>
                    <a:pt x="121" y="164"/>
                    <a:pt x="136" y="166"/>
                  </a:cubicBezTo>
                  <a:close/>
                </a:path>
              </a:pathLst>
            </a:custGeom>
            <a:gradFill rotWithShape="1">
              <a:gsLst>
                <a:gs pos="0">
                  <a:srgbClr val="0099FF">
                    <a:alpha val="69000"/>
                  </a:srgbClr>
                </a:gs>
                <a:gs pos="50000">
                  <a:srgbClr val="93D3FF">
                    <a:alpha val="78000"/>
                  </a:srgbClr>
                </a:gs>
                <a:gs pos="100000">
                  <a:srgbClr val="0099FF">
                    <a:alpha val="69000"/>
                  </a:srgbClr>
                </a:gs>
              </a:gsLst>
              <a:lin ang="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362" name="Freeform 50"/>
            <p:cNvSpPr>
              <a:spLocks/>
            </p:cNvSpPr>
            <p:nvPr/>
          </p:nvSpPr>
          <p:spPr bwMode="auto">
            <a:xfrm>
              <a:off x="318" y="3814"/>
              <a:ext cx="1671" cy="35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300" y="34"/>
                </a:cxn>
                <a:cxn ang="0">
                  <a:pos x="772" y="34"/>
                </a:cxn>
                <a:cxn ang="0">
                  <a:pos x="1086" y="0"/>
                </a:cxn>
              </a:cxnLst>
              <a:rect l="0" t="0" r="r" b="b"/>
              <a:pathLst>
                <a:path w="1086" h="40">
                  <a:moveTo>
                    <a:pt x="0" y="2"/>
                  </a:moveTo>
                  <a:cubicBezTo>
                    <a:pt x="50" y="7"/>
                    <a:pt x="171" y="29"/>
                    <a:pt x="300" y="34"/>
                  </a:cubicBezTo>
                  <a:cubicBezTo>
                    <a:pt x="429" y="39"/>
                    <a:pt x="641" y="40"/>
                    <a:pt x="772" y="34"/>
                  </a:cubicBezTo>
                  <a:cubicBezTo>
                    <a:pt x="903" y="28"/>
                    <a:pt x="1021" y="7"/>
                    <a:pt x="1086" y="0"/>
                  </a:cubicBezTo>
                </a:path>
              </a:pathLst>
            </a:custGeom>
            <a:noFill/>
            <a:ln w="19050" cap="flat" cmpd="sng">
              <a:solidFill>
                <a:srgbClr val="0000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3344" name="Group 51"/>
          <p:cNvGrpSpPr>
            <a:grpSpLocks/>
          </p:cNvGrpSpPr>
          <p:nvPr/>
        </p:nvGrpSpPr>
        <p:grpSpPr bwMode="auto">
          <a:xfrm>
            <a:off x="538163" y="5513388"/>
            <a:ext cx="2735262" cy="442912"/>
            <a:chOff x="295" y="3657"/>
            <a:chExt cx="1723" cy="191"/>
          </a:xfrm>
        </p:grpSpPr>
        <p:sp>
          <p:nvSpPr>
            <p:cNvPr id="13364" name="Freeform 52"/>
            <p:cNvSpPr>
              <a:spLocks/>
            </p:cNvSpPr>
            <p:nvPr/>
          </p:nvSpPr>
          <p:spPr bwMode="auto">
            <a:xfrm>
              <a:off x="295" y="3657"/>
              <a:ext cx="1723" cy="191"/>
            </a:xfrm>
            <a:custGeom>
              <a:avLst/>
              <a:gdLst/>
              <a:ahLst/>
              <a:cxnLst>
                <a:cxn ang="0">
                  <a:pos x="136" y="166"/>
                </a:cxn>
                <a:cxn ang="0">
                  <a:pos x="218" y="169"/>
                </a:cxn>
                <a:cxn ang="0">
                  <a:pos x="387" y="176"/>
                </a:cxn>
                <a:cxn ang="0">
                  <a:pos x="827" y="190"/>
                </a:cxn>
                <a:cxn ang="0">
                  <a:pos x="1184" y="180"/>
                </a:cxn>
                <a:cxn ang="0">
                  <a:pos x="1545" y="159"/>
                </a:cxn>
                <a:cxn ang="0">
                  <a:pos x="1628" y="159"/>
                </a:cxn>
                <a:cxn ang="0">
                  <a:pos x="1691" y="150"/>
                </a:cxn>
                <a:cxn ang="0">
                  <a:pos x="1692" y="129"/>
                </a:cxn>
                <a:cxn ang="0">
                  <a:pos x="1695" y="45"/>
                </a:cxn>
                <a:cxn ang="0">
                  <a:pos x="1698" y="18"/>
                </a:cxn>
                <a:cxn ang="0">
                  <a:pos x="1704" y="1"/>
                </a:cxn>
                <a:cxn ang="0">
                  <a:pos x="1581" y="12"/>
                </a:cxn>
                <a:cxn ang="0">
                  <a:pos x="1212" y="30"/>
                </a:cxn>
                <a:cxn ang="0">
                  <a:pos x="1037" y="33"/>
                </a:cxn>
                <a:cxn ang="0">
                  <a:pos x="750" y="36"/>
                </a:cxn>
                <a:cxn ang="0">
                  <a:pos x="333" y="30"/>
                </a:cxn>
                <a:cxn ang="0">
                  <a:pos x="50" y="5"/>
                </a:cxn>
                <a:cxn ang="0">
                  <a:pos x="30" y="9"/>
                </a:cxn>
                <a:cxn ang="0">
                  <a:pos x="27" y="36"/>
                </a:cxn>
                <a:cxn ang="0">
                  <a:pos x="33" y="81"/>
                </a:cxn>
                <a:cxn ang="0">
                  <a:pos x="36" y="123"/>
                </a:cxn>
                <a:cxn ang="0">
                  <a:pos x="32" y="153"/>
                </a:cxn>
                <a:cxn ang="0">
                  <a:pos x="58" y="158"/>
                </a:cxn>
                <a:cxn ang="0">
                  <a:pos x="136" y="166"/>
                </a:cxn>
              </a:cxnLst>
              <a:rect l="0" t="0" r="r" b="b"/>
              <a:pathLst>
                <a:path w="1723" h="191">
                  <a:moveTo>
                    <a:pt x="136" y="166"/>
                  </a:moveTo>
                  <a:cubicBezTo>
                    <a:pt x="169" y="169"/>
                    <a:pt x="178" y="168"/>
                    <a:pt x="218" y="169"/>
                  </a:cubicBezTo>
                  <a:cubicBezTo>
                    <a:pt x="260" y="171"/>
                    <a:pt x="286" y="172"/>
                    <a:pt x="387" y="176"/>
                  </a:cubicBezTo>
                  <a:cubicBezTo>
                    <a:pt x="489" y="180"/>
                    <a:pt x="695" y="189"/>
                    <a:pt x="827" y="190"/>
                  </a:cubicBezTo>
                  <a:cubicBezTo>
                    <a:pt x="959" y="191"/>
                    <a:pt x="1064" y="185"/>
                    <a:pt x="1184" y="180"/>
                  </a:cubicBezTo>
                  <a:cubicBezTo>
                    <a:pt x="1304" y="175"/>
                    <a:pt x="1471" y="163"/>
                    <a:pt x="1545" y="159"/>
                  </a:cubicBezTo>
                  <a:cubicBezTo>
                    <a:pt x="1619" y="155"/>
                    <a:pt x="1604" y="161"/>
                    <a:pt x="1628" y="159"/>
                  </a:cubicBezTo>
                  <a:cubicBezTo>
                    <a:pt x="1652" y="157"/>
                    <a:pt x="1680" y="155"/>
                    <a:pt x="1691" y="150"/>
                  </a:cubicBezTo>
                  <a:cubicBezTo>
                    <a:pt x="1702" y="145"/>
                    <a:pt x="1691" y="146"/>
                    <a:pt x="1692" y="129"/>
                  </a:cubicBezTo>
                  <a:cubicBezTo>
                    <a:pt x="1693" y="112"/>
                    <a:pt x="1694" y="63"/>
                    <a:pt x="1695" y="45"/>
                  </a:cubicBezTo>
                  <a:cubicBezTo>
                    <a:pt x="1696" y="27"/>
                    <a:pt x="1697" y="25"/>
                    <a:pt x="1698" y="18"/>
                  </a:cubicBezTo>
                  <a:cubicBezTo>
                    <a:pt x="1699" y="11"/>
                    <a:pt x="1723" y="2"/>
                    <a:pt x="1704" y="1"/>
                  </a:cubicBezTo>
                  <a:cubicBezTo>
                    <a:pt x="1685" y="0"/>
                    <a:pt x="1663" y="7"/>
                    <a:pt x="1581" y="12"/>
                  </a:cubicBezTo>
                  <a:cubicBezTo>
                    <a:pt x="1499" y="17"/>
                    <a:pt x="1303" y="27"/>
                    <a:pt x="1212" y="30"/>
                  </a:cubicBezTo>
                  <a:cubicBezTo>
                    <a:pt x="1121" y="33"/>
                    <a:pt x="1114" y="32"/>
                    <a:pt x="1037" y="33"/>
                  </a:cubicBezTo>
                  <a:cubicBezTo>
                    <a:pt x="960" y="34"/>
                    <a:pt x="867" y="37"/>
                    <a:pt x="750" y="36"/>
                  </a:cubicBezTo>
                  <a:cubicBezTo>
                    <a:pt x="633" y="35"/>
                    <a:pt x="450" y="35"/>
                    <a:pt x="333" y="30"/>
                  </a:cubicBezTo>
                  <a:cubicBezTo>
                    <a:pt x="216" y="25"/>
                    <a:pt x="100" y="8"/>
                    <a:pt x="50" y="5"/>
                  </a:cubicBezTo>
                  <a:cubicBezTo>
                    <a:pt x="0" y="2"/>
                    <a:pt x="34" y="4"/>
                    <a:pt x="30" y="9"/>
                  </a:cubicBezTo>
                  <a:cubicBezTo>
                    <a:pt x="26" y="14"/>
                    <a:pt x="27" y="24"/>
                    <a:pt x="27" y="36"/>
                  </a:cubicBezTo>
                  <a:cubicBezTo>
                    <a:pt x="27" y="48"/>
                    <a:pt x="32" y="67"/>
                    <a:pt x="33" y="81"/>
                  </a:cubicBezTo>
                  <a:cubicBezTo>
                    <a:pt x="34" y="95"/>
                    <a:pt x="36" y="111"/>
                    <a:pt x="36" y="123"/>
                  </a:cubicBezTo>
                  <a:cubicBezTo>
                    <a:pt x="36" y="135"/>
                    <a:pt x="28" y="147"/>
                    <a:pt x="32" y="153"/>
                  </a:cubicBezTo>
                  <a:cubicBezTo>
                    <a:pt x="36" y="159"/>
                    <a:pt x="41" y="156"/>
                    <a:pt x="58" y="158"/>
                  </a:cubicBezTo>
                  <a:cubicBezTo>
                    <a:pt x="75" y="160"/>
                    <a:pt x="121" y="164"/>
                    <a:pt x="136" y="166"/>
                  </a:cubicBezTo>
                  <a:close/>
                </a:path>
              </a:pathLst>
            </a:custGeom>
            <a:gradFill rotWithShape="1">
              <a:gsLst>
                <a:gs pos="0">
                  <a:srgbClr val="0099FF">
                    <a:alpha val="69000"/>
                  </a:srgbClr>
                </a:gs>
                <a:gs pos="50000">
                  <a:srgbClr val="93D3FF">
                    <a:alpha val="78000"/>
                  </a:srgbClr>
                </a:gs>
                <a:gs pos="100000">
                  <a:srgbClr val="0099FF">
                    <a:alpha val="69000"/>
                  </a:srgbClr>
                </a:gs>
              </a:gsLst>
              <a:lin ang="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365" name="Freeform 53"/>
            <p:cNvSpPr>
              <a:spLocks/>
            </p:cNvSpPr>
            <p:nvPr/>
          </p:nvSpPr>
          <p:spPr bwMode="auto">
            <a:xfrm>
              <a:off x="316" y="3658"/>
              <a:ext cx="1671" cy="35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300" y="34"/>
                </a:cxn>
                <a:cxn ang="0">
                  <a:pos x="772" y="34"/>
                </a:cxn>
                <a:cxn ang="0">
                  <a:pos x="1086" y="0"/>
                </a:cxn>
              </a:cxnLst>
              <a:rect l="0" t="0" r="r" b="b"/>
              <a:pathLst>
                <a:path w="1086" h="40">
                  <a:moveTo>
                    <a:pt x="0" y="2"/>
                  </a:moveTo>
                  <a:cubicBezTo>
                    <a:pt x="50" y="7"/>
                    <a:pt x="171" y="29"/>
                    <a:pt x="300" y="34"/>
                  </a:cubicBezTo>
                  <a:cubicBezTo>
                    <a:pt x="429" y="39"/>
                    <a:pt x="641" y="40"/>
                    <a:pt x="772" y="34"/>
                  </a:cubicBezTo>
                  <a:cubicBezTo>
                    <a:pt x="903" y="28"/>
                    <a:pt x="1021" y="7"/>
                    <a:pt x="1086" y="0"/>
                  </a:cubicBezTo>
                </a:path>
              </a:pathLst>
            </a:custGeom>
            <a:noFill/>
            <a:ln w="19050" cap="flat" cmpd="sng">
              <a:solidFill>
                <a:srgbClr val="0000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3347" name="Group 54"/>
          <p:cNvGrpSpPr>
            <a:grpSpLocks/>
          </p:cNvGrpSpPr>
          <p:nvPr/>
        </p:nvGrpSpPr>
        <p:grpSpPr bwMode="auto">
          <a:xfrm>
            <a:off x="538163" y="5118100"/>
            <a:ext cx="2735262" cy="482600"/>
            <a:chOff x="295" y="3491"/>
            <a:chExt cx="1723" cy="191"/>
          </a:xfrm>
        </p:grpSpPr>
        <p:sp>
          <p:nvSpPr>
            <p:cNvPr id="13367" name="Freeform 55"/>
            <p:cNvSpPr>
              <a:spLocks/>
            </p:cNvSpPr>
            <p:nvPr/>
          </p:nvSpPr>
          <p:spPr bwMode="auto">
            <a:xfrm>
              <a:off x="295" y="3491"/>
              <a:ext cx="1723" cy="191"/>
            </a:xfrm>
            <a:custGeom>
              <a:avLst/>
              <a:gdLst/>
              <a:ahLst/>
              <a:cxnLst>
                <a:cxn ang="0">
                  <a:pos x="136" y="166"/>
                </a:cxn>
                <a:cxn ang="0">
                  <a:pos x="218" y="169"/>
                </a:cxn>
                <a:cxn ang="0">
                  <a:pos x="387" y="176"/>
                </a:cxn>
                <a:cxn ang="0">
                  <a:pos x="827" y="190"/>
                </a:cxn>
                <a:cxn ang="0">
                  <a:pos x="1184" y="180"/>
                </a:cxn>
                <a:cxn ang="0">
                  <a:pos x="1457" y="175"/>
                </a:cxn>
                <a:cxn ang="0">
                  <a:pos x="1592" y="172"/>
                </a:cxn>
                <a:cxn ang="0">
                  <a:pos x="1655" y="160"/>
                </a:cxn>
                <a:cxn ang="0">
                  <a:pos x="1691" y="154"/>
                </a:cxn>
                <a:cxn ang="0">
                  <a:pos x="1695" y="45"/>
                </a:cxn>
                <a:cxn ang="0">
                  <a:pos x="1698" y="18"/>
                </a:cxn>
                <a:cxn ang="0">
                  <a:pos x="1704" y="1"/>
                </a:cxn>
                <a:cxn ang="0">
                  <a:pos x="1581" y="12"/>
                </a:cxn>
                <a:cxn ang="0">
                  <a:pos x="1212" y="30"/>
                </a:cxn>
                <a:cxn ang="0">
                  <a:pos x="750" y="36"/>
                </a:cxn>
                <a:cxn ang="0">
                  <a:pos x="333" y="30"/>
                </a:cxn>
                <a:cxn ang="0">
                  <a:pos x="50" y="5"/>
                </a:cxn>
                <a:cxn ang="0">
                  <a:pos x="30" y="9"/>
                </a:cxn>
                <a:cxn ang="0">
                  <a:pos x="27" y="36"/>
                </a:cxn>
                <a:cxn ang="0">
                  <a:pos x="33" y="81"/>
                </a:cxn>
                <a:cxn ang="0">
                  <a:pos x="36" y="123"/>
                </a:cxn>
                <a:cxn ang="0">
                  <a:pos x="32" y="166"/>
                </a:cxn>
                <a:cxn ang="0">
                  <a:pos x="58" y="158"/>
                </a:cxn>
                <a:cxn ang="0">
                  <a:pos x="136" y="166"/>
                </a:cxn>
              </a:cxnLst>
              <a:rect l="0" t="0" r="r" b="b"/>
              <a:pathLst>
                <a:path w="1723" h="191">
                  <a:moveTo>
                    <a:pt x="136" y="166"/>
                  </a:moveTo>
                  <a:cubicBezTo>
                    <a:pt x="169" y="169"/>
                    <a:pt x="178" y="168"/>
                    <a:pt x="218" y="169"/>
                  </a:cubicBezTo>
                  <a:cubicBezTo>
                    <a:pt x="260" y="171"/>
                    <a:pt x="286" y="172"/>
                    <a:pt x="387" y="176"/>
                  </a:cubicBezTo>
                  <a:cubicBezTo>
                    <a:pt x="489" y="180"/>
                    <a:pt x="695" y="189"/>
                    <a:pt x="827" y="190"/>
                  </a:cubicBezTo>
                  <a:cubicBezTo>
                    <a:pt x="959" y="191"/>
                    <a:pt x="1079" y="183"/>
                    <a:pt x="1184" y="180"/>
                  </a:cubicBezTo>
                  <a:cubicBezTo>
                    <a:pt x="1289" y="177"/>
                    <a:pt x="1389" y="176"/>
                    <a:pt x="1457" y="175"/>
                  </a:cubicBezTo>
                  <a:cubicBezTo>
                    <a:pt x="1525" y="174"/>
                    <a:pt x="1559" y="175"/>
                    <a:pt x="1592" y="172"/>
                  </a:cubicBezTo>
                  <a:cubicBezTo>
                    <a:pt x="1625" y="169"/>
                    <a:pt x="1639" y="163"/>
                    <a:pt x="1655" y="160"/>
                  </a:cubicBezTo>
                  <a:cubicBezTo>
                    <a:pt x="1671" y="157"/>
                    <a:pt x="1684" y="173"/>
                    <a:pt x="1691" y="154"/>
                  </a:cubicBezTo>
                  <a:cubicBezTo>
                    <a:pt x="1698" y="135"/>
                    <a:pt x="1694" y="68"/>
                    <a:pt x="1695" y="45"/>
                  </a:cubicBezTo>
                  <a:cubicBezTo>
                    <a:pt x="1696" y="22"/>
                    <a:pt x="1697" y="25"/>
                    <a:pt x="1698" y="18"/>
                  </a:cubicBezTo>
                  <a:cubicBezTo>
                    <a:pt x="1699" y="11"/>
                    <a:pt x="1723" y="2"/>
                    <a:pt x="1704" y="1"/>
                  </a:cubicBezTo>
                  <a:cubicBezTo>
                    <a:pt x="1685" y="0"/>
                    <a:pt x="1663" y="7"/>
                    <a:pt x="1581" y="12"/>
                  </a:cubicBezTo>
                  <a:cubicBezTo>
                    <a:pt x="1499" y="17"/>
                    <a:pt x="1350" y="26"/>
                    <a:pt x="1212" y="30"/>
                  </a:cubicBezTo>
                  <a:cubicBezTo>
                    <a:pt x="1074" y="34"/>
                    <a:pt x="896" y="36"/>
                    <a:pt x="750" y="36"/>
                  </a:cubicBezTo>
                  <a:cubicBezTo>
                    <a:pt x="604" y="36"/>
                    <a:pt x="450" y="35"/>
                    <a:pt x="333" y="30"/>
                  </a:cubicBezTo>
                  <a:cubicBezTo>
                    <a:pt x="216" y="25"/>
                    <a:pt x="100" y="8"/>
                    <a:pt x="50" y="5"/>
                  </a:cubicBezTo>
                  <a:cubicBezTo>
                    <a:pt x="0" y="2"/>
                    <a:pt x="34" y="4"/>
                    <a:pt x="30" y="9"/>
                  </a:cubicBezTo>
                  <a:cubicBezTo>
                    <a:pt x="26" y="14"/>
                    <a:pt x="27" y="24"/>
                    <a:pt x="27" y="36"/>
                  </a:cubicBezTo>
                  <a:cubicBezTo>
                    <a:pt x="27" y="48"/>
                    <a:pt x="32" y="67"/>
                    <a:pt x="33" y="81"/>
                  </a:cubicBezTo>
                  <a:cubicBezTo>
                    <a:pt x="34" y="95"/>
                    <a:pt x="36" y="109"/>
                    <a:pt x="36" y="123"/>
                  </a:cubicBezTo>
                  <a:cubicBezTo>
                    <a:pt x="36" y="137"/>
                    <a:pt x="28" y="160"/>
                    <a:pt x="32" y="166"/>
                  </a:cubicBezTo>
                  <a:cubicBezTo>
                    <a:pt x="36" y="172"/>
                    <a:pt x="41" y="158"/>
                    <a:pt x="58" y="158"/>
                  </a:cubicBezTo>
                  <a:cubicBezTo>
                    <a:pt x="75" y="158"/>
                    <a:pt x="121" y="164"/>
                    <a:pt x="136" y="166"/>
                  </a:cubicBezTo>
                  <a:close/>
                </a:path>
              </a:pathLst>
            </a:custGeom>
            <a:gradFill rotWithShape="1">
              <a:gsLst>
                <a:gs pos="0">
                  <a:srgbClr val="0099FF">
                    <a:alpha val="69000"/>
                  </a:srgbClr>
                </a:gs>
                <a:gs pos="50000">
                  <a:srgbClr val="93D3FF">
                    <a:alpha val="78000"/>
                  </a:srgbClr>
                </a:gs>
                <a:gs pos="100000">
                  <a:srgbClr val="0099FF">
                    <a:alpha val="69000"/>
                  </a:srgbClr>
                </a:gs>
              </a:gsLst>
              <a:lin ang="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368" name="Freeform 56"/>
            <p:cNvSpPr>
              <a:spLocks/>
            </p:cNvSpPr>
            <p:nvPr/>
          </p:nvSpPr>
          <p:spPr bwMode="auto">
            <a:xfrm>
              <a:off x="316" y="3492"/>
              <a:ext cx="1671" cy="35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300" y="34"/>
                </a:cxn>
                <a:cxn ang="0">
                  <a:pos x="772" y="34"/>
                </a:cxn>
                <a:cxn ang="0">
                  <a:pos x="1086" y="0"/>
                </a:cxn>
              </a:cxnLst>
              <a:rect l="0" t="0" r="r" b="b"/>
              <a:pathLst>
                <a:path w="1086" h="40">
                  <a:moveTo>
                    <a:pt x="0" y="2"/>
                  </a:moveTo>
                  <a:cubicBezTo>
                    <a:pt x="50" y="7"/>
                    <a:pt x="171" y="29"/>
                    <a:pt x="300" y="34"/>
                  </a:cubicBezTo>
                  <a:cubicBezTo>
                    <a:pt x="429" y="39"/>
                    <a:pt x="641" y="40"/>
                    <a:pt x="772" y="34"/>
                  </a:cubicBezTo>
                  <a:cubicBezTo>
                    <a:pt x="903" y="28"/>
                    <a:pt x="1021" y="7"/>
                    <a:pt x="1086" y="0"/>
                  </a:cubicBezTo>
                </a:path>
              </a:pathLst>
            </a:custGeom>
            <a:noFill/>
            <a:ln w="19050" cap="flat" cmpd="sng">
              <a:solidFill>
                <a:srgbClr val="0000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3350" name="Group 57"/>
          <p:cNvGrpSpPr>
            <a:grpSpLocks/>
          </p:cNvGrpSpPr>
          <p:nvPr/>
        </p:nvGrpSpPr>
        <p:grpSpPr bwMode="auto">
          <a:xfrm>
            <a:off x="538163" y="4778375"/>
            <a:ext cx="2728912" cy="431800"/>
            <a:chOff x="295" y="3340"/>
            <a:chExt cx="1719" cy="186"/>
          </a:xfrm>
        </p:grpSpPr>
        <p:sp>
          <p:nvSpPr>
            <p:cNvPr id="13370" name="Freeform 58"/>
            <p:cNvSpPr>
              <a:spLocks/>
            </p:cNvSpPr>
            <p:nvPr/>
          </p:nvSpPr>
          <p:spPr bwMode="auto">
            <a:xfrm>
              <a:off x="295" y="3341"/>
              <a:ext cx="1719" cy="185"/>
            </a:xfrm>
            <a:custGeom>
              <a:avLst/>
              <a:gdLst/>
              <a:ahLst/>
              <a:cxnLst>
                <a:cxn ang="0">
                  <a:pos x="136" y="164"/>
                </a:cxn>
                <a:cxn ang="0">
                  <a:pos x="218" y="167"/>
                </a:cxn>
                <a:cxn ang="0">
                  <a:pos x="387" y="174"/>
                </a:cxn>
                <a:cxn ang="0">
                  <a:pos x="824" y="184"/>
                </a:cxn>
                <a:cxn ang="0">
                  <a:pos x="1184" y="178"/>
                </a:cxn>
                <a:cxn ang="0">
                  <a:pos x="1545" y="157"/>
                </a:cxn>
                <a:cxn ang="0">
                  <a:pos x="1598" y="154"/>
                </a:cxn>
                <a:cxn ang="0">
                  <a:pos x="1652" y="154"/>
                </a:cxn>
                <a:cxn ang="0">
                  <a:pos x="1700" y="142"/>
                </a:cxn>
                <a:cxn ang="0">
                  <a:pos x="1695" y="43"/>
                </a:cxn>
                <a:cxn ang="0">
                  <a:pos x="1698" y="16"/>
                </a:cxn>
                <a:cxn ang="0">
                  <a:pos x="1700" y="1"/>
                </a:cxn>
                <a:cxn ang="0">
                  <a:pos x="1581" y="10"/>
                </a:cxn>
                <a:cxn ang="0">
                  <a:pos x="1212" y="28"/>
                </a:cxn>
                <a:cxn ang="0">
                  <a:pos x="750" y="34"/>
                </a:cxn>
                <a:cxn ang="0">
                  <a:pos x="333" y="28"/>
                </a:cxn>
                <a:cxn ang="0">
                  <a:pos x="50" y="3"/>
                </a:cxn>
                <a:cxn ang="0">
                  <a:pos x="30" y="7"/>
                </a:cxn>
                <a:cxn ang="0">
                  <a:pos x="27" y="34"/>
                </a:cxn>
                <a:cxn ang="0">
                  <a:pos x="33" y="79"/>
                </a:cxn>
                <a:cxn ang="0">
                  <a:pos x="29" y="148"/>
                </a:cxn>
                <a:cxn ang="0">
                  <a:pos x="53" y="157"/>
                </a:cxn>
                <a:cxn ang="0">
                  <a:pos x="58" y="156"/>
                </a:cxn>
                <a:cxn ang="0">
                  <a:pos x="136" y="164"/>
                </a:cxn>
              </a:cxnLst>
              <a:rect l="0" t="0" r="r" b="b"/>
              <a:pathLst>
                <a:path w="1719" h="185">
                  <a:moveTo>
                    <a:pt x="136" y="164"/>
                  </a:moveTo>
                  <a:cubicBezTo>
                    <a:pt x="169" y="167"/>
                    <a:pt x="178" y="166"/>
                    <a:pt x="218" y="167"/>
                  </a:cubicBezTo>
                  <a:cubicBezTo>
                    <a:pt x="260" y="169"/>
                    <a:pt x="286" y="171"/>
                    <a:pt x="387" y="174"/>
                  </a:cubicBezTo>
                  <a:cubicBezTo>
                    <a:pt x="488" y="177"/>
                    <a:pt x="691" y="183"/>
                    <a:pt x="824" y="184"/>
                  </a:cubicBezTo>
                  <a:cubicBezTo>
                    <a:pt x="957" y="185"/>
                    <a:pt x="1064" y="182"/>
                    <a:pt x="1184" y="178"/>
                  </a:cubicBezTo>
                  <a:cubicBezTo>
                    <a:pt x="1304" y="174"/>
                    <a:pt x="1476" y="161"/>
                    <a:pt x="1545" y="157"/>
                  </a:cubicBezTo>
                  <a:cubicBezTo>
                    <a:pt x="1614" y="153"/>
                    <a:pt x="1580" y="154"/>
                    <a:pt x="1598" y="154"/>
                  </a:cubicBezTo>
                  <a:cubicBezTo>
                    <a:pt x="1616" y="154"/>
                    <a:pt x="1635" y="156"/>
                    <a:pt x="1652" y="154"/>
                  </a:cubicBezTo>
                  <a:cubicBezTo>
                    <a:pt x="1669" y="152"/>
                    <a:pt x="1693" y="161"/>
                    <a:pt x="1700" y="142"/>
                  </a:cubicBezTo>
                  <a:cubicBezTo>
                    <a:pt x="1707" y="123"/>
                    <a:pt x="1695" y="64"/>
                    <a:pt x="1695" y="43"/>
                  </a:cubicBezTo>
                  <a:cubicBezTo>
                    <a:pt x="1695" y="22"/>
                    <a:pt x="1697" y="23"/>
                    <a:pt x="1698" y="16"/>
                  </a:cubicBezTo>
                  <a:cubicBezTo>
                    <a:pt x="1699" y="9"/>
                    <a:pt x="1719" y="2"/>
                    <a:pt x="1700" y="1"/>
                  </a:cubicBezTo>
                  <a:cubicBezTo>
                    <a:pt x="1681" y="0"/>
                    <a:pt x="1662" y="5"/>
                    <a:pt x="1581" y="10"/>
                  </a:cubicBezTo>
                  <a:cubicBezTo>
                    <a:pt x="1500" y="15"/>
                    <a:pt x="1350" y="24"/>
                    <a:pt x="1212" y="28"/>
                  </a:cubicBezTo>
                  <a:cubicBezTo>
                    <a:pt x="1074" y="32"/>
                    <a:pt x="896" y="34"/>
                    <a:pt x="750" y="34"/>
                  </a:cubicBezTo>
                  <a:cubicBezTo>
                    <a:pt x="604" y="34"/>
                    <a:pt x="450" y="33"/>
                    <a:pt x="333" y="28"/>
                  </a:cubicBezTo>
                  <a:cubicBezTo>
                    <a:pt x="216" y="23"/>
                    <a:pt x="100" y="6"/>
                    <a:pt x="50" y="3"/>
                  </a:cubicBezTo>
                  <a:cubicBezTo>
                    <a:pt x="0" y="0"/>
                    <a:pt x="34" y="2"/>
                    <a:pt x="30" y="7"/>
                  </a:cubicBezTo>
                  <a:cubicBezTo>
                    <a:pt x="26" y="12"/>
                    <a:pt x="27" y="22"/>
                    <a:pt x="27" y="34"/>
                  </a:cubicBezTo>
                  <a:cubicBezTo>
                    <a:pt x="27" y="46"/>
                    <a:pt x="33" y="60"/>
                    <a:pt x="33" y="79"/>
                  </a:cubicBezTo>
                  <a:cubicBezTo>
                    <a:pt x="33" y="98"/>
                    <a:pt x="26" y="135"/>
                    <a:pt x="29" y="148"/>
                  </a:cubicBezTo>
                  <a:cubicBezTo>
                    <a:pt x="32" y="161"/>
                    <a:pt x="48" y="156"/>
                    <a:pt x="53" y="157"/>
                  </a:cubicBezTo>
                  <a:cubicBezTo>
                    <a:pt x="58" y="158"/>
                    <a:pt x="44" y="155"/>
                    <a:pt x="58" y="156"/>
                  </a:cubicBezTo>
                  <a:cubicBezTo>
                    <a:pt x="72" y="157"/>
                    <a:pt x="121" y="162"/>
                    <a:pt x="136" y="164"/>
                  </a:cubicBezTo>
                  <a:close/>
                </a:path>
              </a:pathLst>
            </a:custGeom>
            <a:gradFill rotWithShape="1">
              <a:gsLst>
                <a:gs pos="0">
                  <a:srgbClr val="0099FF">
                    <a:alpha val="69000"/>
                  </a:srgbClr>
                </a:gs>
                <a:gs pos="50000">
                  <a:srgbClr val="93D3FF">
                    <a:alpha val="78000"/>
                  </a:srgbClr>
                </a:gs>
                <a:gs pos="100000">
                  <a:srgbClr val="0099FF">
                    <a:alpha val="69000"/>
                  </a:srgbClr>
                </a:gs>
              </a:gsLst>
              <a:lin ang="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371" name="Freeform 59"/>
            <p:cNvSpPr>
              <a:spLocks/>
            </p:cNvSpPr>
            <p:nvPr/>
          </p:nvSpPr>
          <p:spPr bwMode="auto">
            <a:xfrm>
              <a:off x="316" y="3340"/>
              <a:ext cx="1671" cy="35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300" y="34"/>
                </a:cxn>
                <a:cxn ang="0">
                  <a:pos x="772" y="34"/>
                </a:cxn>
                <a:cxn ang="0">
                  <a:pos x="1086" y="0"/>
                </a:cxn>
              </a:cxnLst>
              <a:rect l="0" t="0" r="r" b="b"/>
              <a:pathLst>
                <a:path w="1086" h="40">
                  <a:moveTo>
                    <a:pt x="0" y="2"/>
                  </a:moveTo>
                  <a:cubicBezTo>
                    <a:pt x="50" y="7"/>
                    <a:pt x="171" y="29"/>
                    <a:pt x="300" y="34"/>
                  </a:cubicBezTo>
                  <a:cubicBezTo>
                    <a:pt x="429" y="39"/>
                    <a:pt x="641" y="40"/>
                    <a:pt x="772" y="34"/>
                  </a:cubicBezTo>
                  <a:cubicBezTo>
                    <a:pt x="903" y="28"/>
                    <a:pt x="1021" y="7"/>
                    <a:pt x="1086" y="0"/>
                  </a:cubicBezTo>
                </a:path>
              </a:pathLst>
            </a:custGeom>
            <a:noFill/>
            <a:ln w="19050" cap="flat" cmpd="sng">
              <a:solidFill>
                <a:srgbClr val="0000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3353" name="Group 60"/>
          <p:cNvGrpSpPr>
            <a:grpSpLocks/>
          </p:cNvGrpSpPr>
          <p:nvPr/>
        </p:nvGrpSpPr>
        <p:grpSpPr bwMode="auto">
          <a:xfrm>
            <a:off x="538163" y="4419600"/>
            <a:ext cx="2728912" cy="430213"/>
            <a:chOff x="295" y="3340"/>
            <a:chExt cx="1719" cy="186"/>
          </a:xfrm>
        </p:grpSpPr>
        <p:sp>
          <p:nvSpPr>
            <p:cNvPr id="13373" name="Freeform 61"/>
            <p:cNvSpPr>
              <a:spLocks/>
            </p:cNvSpPr>
            <p:nvPr/>
          </p:nvSpPr>
          <p:spPr bwMode="auto">
            <a:xfrm>
              <a:off x="295" y="3341"/>
              <a:ext cx="1719" cy="185"/>
            </a:xfrm>
            <a:custGeom>
              <a:avLst/>
              <a:gdLst/>
              <a:ahLst/>
              <a:cxnLst>
                <a:cxn ang="0">
                  <a:pos x="136" y="164"/>
                </a:cxn>
                <a:cxn ang="0">
                  <a:pos x="218" y="167"/>
                </a:cxn>
                <a:cxn ang="0">
                  <a:pos x="387" y="174"/>
                </a:cxn>
                <a:cxn ang="0">
                  <a:pos x="824" y="184"/>
                </a:cxn>
                <a:cxn ang="0">
                  <a:pos x="1184" y="178"/>
                </a:cxn>
                <a:cxn ang="0">
                  <a:pos x="1545" y="157"/>
                </a:cxn>
                <a:cxn ang="0">
                  <a:pos x="1598" y="154"/>
                </a:cxn>
                <a:cxn ang="0">
                  <a:pos x="1652" y="154"/>
                </a:cxn>
                <a:cxn ang="0">
                  <a:pos x="1700" y="142"/>
                </a:cxn>
                <a:cxn ang="0">
                  <a:pos x="1695" y="43"/>
                </a:cxn>
                <a:cxn ang="0">
                  <a:pos x="1698" y="16"/>
                </a:cxn>
                <a:cxn ang="0">
                  <a:pos x="1700" y="1"/>
                </a:cxn>
                <a:cxn ang="0">
                  <a:pos x="1581" y="10"/>
                </a:cxn>
                <a:cxn ang="0">
                  <a:pos x="1212" y="28"/>
                </a:cxn>
                <a:cxn ang="0">
                  <a:pos x="750" y="34"/>
                </a:cxn>
                <a:cxn ang="0">
                  <a:pos x="333" y="28"/>
                </a:cxn>
                <a:cxn ang="0">
                  <a:pos x="50" y="3"/>
                </a:cxn>
                <a:cxn ang="0">
                  <a:pos x="30" y="7"/>
                </a:cxn>
                <a:cxn ang="0">
                  <a:pos x="27" y="34"/>
                </a:cxn>
                <a:cxn ang="0">
                  <a:pos x="33" y="79"/>
                </a:cxn>
                <a:cxn ang="0">
                  <a:pos x="29" y="148"/>
                </a:cxn>
                <a:cxn ang="0">
                  <a:pos x="53" y="157"/>
                </a:cxn>
                <a:cxn ang="0">
                  <a:pos x="58" y="156"/>
                </a:cxn>
                <a:cxn ang="0">
                  <a:pos x="136" y="164"/>
                </a:cxn>
              </a:cxnLst>
              <a:rect l="0" t="0" r="r" b="b"/>
              <a:pathLst>
                <a:path w="1719" h="185">
                  <a:moveTo>
                    <a:pt x="136" y="164"/>
                  </a:moveTo>
                  <a:cubicBezTo>
                    <a:pt x="169" y="167"/>
                    <a:pt x="178" y="166"/>
                    <a:pt x="218" y="167"/>
                  </a:cubicBezTo>
                  <a:cubicBezTo>
                    <a:pt x="260" y="169"/>
                    <a:pt x="286" y="171"/>
                    <a:pt x="387" y="174"/>
                  </a:cubicBezTo>
                  <a:cubicBezTo>
                    <a:pt x="488" y="177"/>
                    <a:pt x="691" y="183"/>
                    <a:pt x="824" y="184"/>
                  </a:cubicBezTo>
                  <a:cubicBezTo>
                    <a:pt x="957" y="185"/>
                    <a:pt x="1064" y="182"/>
                    <a:pt x="1184" y="178"/>
                  </a:cubicBezTo>
                  <a:cubicBezTo>
                    <a:pt x="1304" y="174"/>
                    <a:pt x="1476" y="161"/>
                    <a:pt x="1545" y="157"/>
                  </a:cubicBezTo>
                  <a:cubicBezTo>
                    <a:pt x="1614" y="153"/>
                    <a:pt x="1580" y="154"/>
                    <a:pt x="1598" y="154"/>
                  </a:cubicBezTo>
                  <a:cubicBezTo>
                    <a:pt x="1616" y="154"/>
                    <a:pt x="1635" y="156"/>
                    <a:pt x="1652" y="154"/>
                  </a:cubicBezTo>
                  <a:cubicBezTo>
                    <a:pt x="1669" y="152"/>
                    <a:pt x="1693" y="161"/>
                    <a:pt x="1700" y="142"/>
                  </a:cubicBezTo>
                  <a:cubicBezTo>
                    <a:pt x="1707" y="123"/>
                    <a:pt x="1695" y="64"/>
                    <a:pt x="1695" y="43"/>
                  </a:cubicBezTo>
                  <a:cubicBezTo>
                    <a:pt x="1695" y="22"/>
                    <a:pt x="1697" y="23"/>
                    <a:pt x="1698" y="16"/>
                  </a:cubicBezTo>
                  <a:cubicBezTo>
                    <a:pt x="1699" y="9"/>
                    <a:pt x="1719" y="2"/>
                    <a:pt x="1700" y="1"/>
                  </a:cubicBezTo>
                  <a:cubicBezTo>
                    <a:pt x="1681" y="0"/>
                    <a:pt x="1662" y="5"/>
                    <a:pt x="1581" y="10"/>
                  </a:cubicBezTo>
                  <a:cubicBezTo>
                    <a:pt x="1500" y="15"/>
                    <a:pt x="1350" y="24"/>
                    <a:pt x="1212" y="28"/>
                  </a:cubicBezTo>
                  <a:cubicBezTo>
                    <a:pt x="1074" y="32"/>
                    <a:pt x="896" y="34"/>
                    <a:pt x="750" y="34"/>
                  </a:cubicBezTo>
                  <a:cubicBezTo>
                    <a:pt x="604" y="34"/>
                    <a:pt x="450" y="33"/>
                    <a:pt x="333" y="28"/>
                  </a:cubicBezTo>
                  <a:cubicBezTo>
                    <a:pt x="216" y="23"/>
                    <a:pt x="100" y="6"/>
                    <a:pt x="50" y="3"/>
                  </a:cubicBezTo>
                  <a:cubicBezTo>
                    <a:pt x="0" y="0"/>
                    <a:pt x="34" y="2"/>
                    <a:pt x="30" y="7"/>
                  </a:cubicBezTo>
                  <a:cubicBezTo>
                    <a:pt x="26" y="12"/>
                    <a:pt x="27" y="22"/>
                    <a:pt x="27" y="34"/>
                  </a:cubicBezTo>
                  <a:cubicBezTo>
                    <a:pt x="27" y="46"/>
                    <a:pt x="33" y="60"/>
                    <a:pt x="33" y="79"/>
                  </a:cubicBezTo>
                  <a:cubicBezTo>
                    <a:pt x="33" y="98"/>
                    <a:pt x="26" y="135"/>
                    <a:pt x="29" y="148"/>
                  </a:cubicBezTo>
                  <a:cubicBezTo>
                    <a:pt x="32" y="161"/>
                    <a:pt x="48" y="156"/>
                    <a:pt x="53" y="157"/>
                  </a:cubicBezTo>
                  <a:cubicBezTo>
                    <a:pt x="58" y="158"/>
                    <a:pt x="44" y="155"/>
                    <a:pt x="58" y="156"/>
                  </a:cubicBezTo>
                  <a:cubicBezTo>
                    <a:pt x="72" y="157"/>
                    <a:pt x="121" y="162"/>
                    <a:pt x="136" y="164"/>
                  </a:cubicBezTo>
                  <a:close/>
                </a:path>
              </a:pathLst>
            </a:custGeom>
            <a:gradFill rotWithShape="1">
              <a:gsLst>
                <a:gs pos="0">
                  <a:srgbClr val="0099FF">
                    <a:alpha val="69000"/>
                  </a:srgbClr>
                </a:gs>
                <a:gs pos="50000">
                  <a:srgbClr val="93D3FF">
                    <a:alpha val="78000"/>
                  </a:srgbClr>
                </a:gs>
                <a:gs pos="100000">
                  <a:srgbClr val="0099FF">
                    <a:alpha val="69000"/>
                  </a:srgbClr>
                </a:gs>
              </a:gsLst>
              <a:lin ang="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374" name="Freeform 62"/>
            <p:cNvSpPr>
              <a:spLocks/>
            </p:cNvSpPr>
            <p:nvPr/>
          </p:nvSpPr>
          <p:spPr bwMode="auto">
            <a:xfrm>
              <a:off x="316" y="3340"/>
              <a:ext cx="1671" cy="35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300" y="34"/>
                </a:cxn>
                <a:cxn ang="0">
                  <a:pos x="772" y="34"/>
                </a:cxn>
                <a:cxn ang="0">
                  <a:pos x="1086" y="0"/>
                </a:cxn>
              </a:cxnLst>
              <a:rect l="0" t="0" r="r" b="b"/>
              <a:pathLst>
                <a:path w="1086" h="40">
                  <a:moveTo>
                    <a:pt x="0" y="2"/>
                  </a:moveTo>
                  <a:cubicBezTo>
                    <a:pt x="50" y="7"/>
                    <a:pt x="171" y="29"/>
                    <a:pt x="300" y="34"/>
                  </a:cubicBezTo>
                  <a:cubicBezTo>
                    <a:pt x="429" y="39"/>
                    <a:pt x="641" y="40"/>
                    <a:pt x="772" y="34"/>
                  </a:cubicBezTo>
                  <a:cubicBezTo>
                    <a:pt x="903" y="28"/>
                    <a:pt x="1021" y="7"/>
                    <a:pt x="1086" y="0"/>
                  </a:cubicBezTo>
                </a:path>
              </a:pathLst>
            </a:custGeom>
            <a:noFill/>
            <a:ln w="19050" cap="flat" cmpd="sng">
              <a:solidFill>
                <a:srgbClr val="0000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3375" name="Freeform 63"/>
          <p:cNvSpPr>
            <a:spLocks/>
          </p:cNvSpPr>
          <p:nvPr/>
        </p:nvSpPr>
        <p:spPr bwMode="auto">
          <a:xfrm>
            <a:off x="546100" y="2336800"/>
            <a:ext cx="2695575" cy="4319588"/>
          </a:xfrm>
          <a:custGeom>
            <a:avLst/>
            <a:gdLst/>
            <a:ahLst/>
            <a:cxnLst>
              <a:cxn ang="0">
                <a:pos x="52" y="2593"/>
              </a:cxn>
              <a:cxn ang="0">
                <a:pos x="10" y="2529"/>
              </a:cxn>
              <a:cxn ang="0">
                <a:pos x="0" y="155"/>
              </a:cxn>
              <a:cxn ang="0">
                <a:pos x="16" y="104"/>
              </a:cxn>
              <a:cxn ang="0">
                <a:pos x="112" y="60"/>
              </a:cxn>
              <a:cxn ang="0">
                <a:pos x="184" y="40"/>
              </a:cxn>
              <a:cxn ang="0">
                <a:pos x="280" y="20"/>
              </a:cxn>
              <a:cxn ang="0">
                <a:pos x="368" y="8"/>
              </a:cxn>
              <a:cxn ang="0">
                <a:pos x="374" y="16"/>
              </a:cxn>
              <a:cxn ang="0">
                <a:pos x="316" y="40"/>
              </a:cxn>
              <a:cxn ang="0">
                <a:pos x="272" y="58"/>
              </a:cxn>
              <a:cxn ang="0">
                <a:pos x="220" y="76"/>
              </a:cxn>
              <a:cxn ang="0">
                <a:pos x="152" y="112"/>
              </a:cxn>
              <a:cxn ang="0">
                <a:pos x="126" y="124"/>
              </a:cxn>
              <a:cxn ang="0">
                <a:pos x="122" y="148"/>
              </a:cxn>
              <a:cxn ang="0">
                <a:pos x="162" y="164"/>
              </a:cxn>
              <a:cxn ang="0">
                <a:pos x="212" y="176"/>
              </a:cxn>
              <a:cxn ang="0">
                <a:pos x="340" y="208"/>
              </a:cxn>
              <a:cxn ang="0">
                <a:pos x="552" y="232"/>
              </a:cxn>
              <a:cxn ang="0">
                <a:pos x="800" y="234"/>
              </a:cxn>
              <a:cxn ang="0">
                <a:pos x="988" y="232"/>
              </a:cxn>
              <a:cxn ang="0">
                <a:pos x="1172" y="232"/>
              </a:cxn>
              <a:cxn ang="0">
                <a:pos x="1408" y="220"/>
              </a:cxn>
              <a:cxn ang="0">
                <a:pos x="1532" y="194"/>
              </a:cxn>
              <a:cxn ang="0">
                <a:pos x="1588" y="168"/>
              </a:cxn>
              <a:cxn ang="0">
                <a:pos x="1610" y="146"/>
              </a:cxn>
              <a:cxn ang="0">
                <a:pos x="1596" y="136"/>
              </a:cxn>
              <a:cxn ang="0">
                <a:pos x="1572" y="118"/>
              </a:cxn>
              <a:cxn ang="0">
                <a:pos x="1522" y="95"/>
              </a:cxn>
              <a:cxn ang="0">
                <a:pos x="1380" y="58"/>
              </a:cxn>
              <a:cxn ang="0">
                <a:pos x="1306" y="24"/>
              </a:cxn>
              <a:cxn ang="0">
                <a:pos x="1288" y="0"/>
              </a:cxn>
              <a:cxn ang="0">
                <a:pos x="1380" y="20"/>
              </a:cxn>
              <a:cxn ang="0">
                <a:pos x="1500" y="38"/>
              </a:cxn>
              <a:cxn ang="0">
                <a:pos x="1628" y="84"/>
              </a:cxn>
              <a:cxn ang="0">
                <a:pos x="1664" y="102"/>
              </a:cxn>
              <a:cxn ang="0">
                <a:pos x="1694" y="138"/>
              </a:cxn>
              <a:cxn ang="0">
                <a:pos x="1698" y="2556"/>
              </a:cxn>
              <a:cxn ang="0">
                <a:pos x="1624" y="2621"/>
              </a:cxn>
              <a:cxn ang="0">
                <a:pos x="1462" y="2675"/>
              </a:cxn>
              <a:cxn ang="0">
                <a:pos x="1240" y="2704"/>
              </a:cxn>
              <a:cxn ang="0">
                <a:pos x="1025" y="2721"/>
              </a:cxn>
              <a:cxn ang="0">
                <a:pos x="833" y="2721"/>
              </a:cxn>
              <a:cxn ang="0">
                <a:pos x="544" y="2714"/>
              </a:cxn>
              <a:cxn ang="0">
                <a:pos x="314" y="2683"/>
              </a:cxn>
              <a:cxn ang="0">
                <a:pos x="158" y="2643"/>
              </a:cxn>
              <a:cxn ang="0">
                <a:pos x="52" y="2595"/>
              </a:cxn>
            </a:cxnLst>
            <a:rect l="0" t="0" r="r" b="b"/>
            <a:pathLst>
              <a:path w="1698" h="2721">
                <a:moveTo>
                  <a:pt x="52" y="2593"/>
                </a:moveTo>
                <a:lnTo>
                  <a:pt x="10" y="2529"/>
                </a:lnTo>
                <a:lnTo>
                  <a:pt x="0" y="155"/>
                </a:lnTo>
                <a:lnTo>
                  <a:pt x="16" y="104"/>
                </a:lnTo>
                <a:lnTo>
                  <a:pt x="112" y="60"/>
                </a:lnTo>
                <a:lnTo>
                  <a:pt x="184" y="40"/>
                </a:lnTo>
                <a:lnTo>
                  <a:pt x="280" y="20"/>
                </a:lnTo>
                <a:lnTo>
                  <a:pt x="368" y="8"/>
                </a:lnTo>
                <a:lnTo>
                  <a:pt x="374" y="16"/>
                </a:lnTo>
                <a:lnTo>
                  <a:pt x="316" y="40"/>
                </a:lnTo>
                <a:lnTo>
                  <a:pt x="272" y="58"/>
                </a:lnTo>
                <a:lnTo>
                  <a:pt x="220" y="76"/>
                </a:lnTo>
                <a:lnTo>
                  <a:pt x="152" y="112"/>
                </a:lnTo>
                <a:lnTo>
                  <a:pt x="126" y="124"/>
                </a:lnTo>
                <a:lnTo>
                  <a:pt x="122" y="148"/>
                </a:lnTo>
                <a:lnTo>
                  <a:pt x="162" y="164"/>
                </a:lnTo>
                <a:lnTo>
                  <a:pt x="212" y="176"/>
                </a:lnTo>
                <a:lnTo>
                  <a:pt x="340" y="208"/>
                </a:lnTo>
                <a:lnTo>
                  <a:pt x="552" y="232"/>
                </a:lnTo>
                <a:lnTo>
                  <a:pt x="800" y="234"/>
                </a:lnTo>
                <a:lnTo>
                  <a:pt x="988" y="232"/>
                </a:lnTo>
                <a:lnTo>
                  <a:pt x="1172" y="232"/>
                </a:lnTo>
                <a:lnTo>
                  <a:pt x="1408" y="220"/>
                </a:lnTo>
                <a:lnTo>
                  <a:pt x="1532" y="194"/>
                </a:lnTo>
                <a:lnTo>
                  <a:pt x="1588" y="168"/>
                </a:lnTo>
                <a:lnTo>
                  <a:pt x="1610" y="146"/>
                </a:lnTo>
                <a:lnTo>
                  <a:pt x="1596" y="136"/>
                </a:lnTo>
                <a:lnTo>
                  <a:pt x="1572" y="118"/>
                </a:lnTo>
                <a:lnTo>
                  <a:pt x="1522" y="95"/>
                </a:lnTo>
                <a:lnTo>
                  <a:pt x="1380" y="58"/>
                </a:lnTo>
                <a:lnTo>
                  <a:pt x="1306" y="24"/>
                </a:lnTo>
                <a:lnTo>
                  <a:pt x="1288" y="0"/>
                </a:lnTo>
                <a:lnTo>
                  <a:pt x="1380" y="20"/>
                </a:lnTo>
                <a:lnTo>
                  <a:pt x="1500" y="38"/>
                </a:lnTo>
                <a:lnTo>
                  <a:pt x="1628" y="84"/>
                </a:lnTo>
                <a:lnTo>
                  <a:pt x="1664" y="102"/>
                </a:lnTo>
                <a:lnTo>
                  <a:pt x="1694" y="138"/>
                </a:lnTo>
                <a:lnTo>
                  <a:pt x="1698" y="2556"/>
                </a:lnTo>
                <a:lnTo>
                  <a:pt x="1624" y="2621"/>
                </a:lnTo>
                <a:lnTo>
                  <a:pt x="1462" y="2675"/>
                </a:lnTo>
                <a:lnTo>
                  <a:pt x="1240" y="2704"/>
                </a:lnTo>
                <a:lnTo>
                  <a:pt x="1025" y="2721"/>
                </a:lnTo>
                <a:lnTo>
                  <a:pt x="833" y="2721"/>
                </a:lnTo>
                <a:lnTo>
                  <a:pt x="544" y="2714"/>
                </a:lnTo>
                <a:lnTo>
                  <a:pt x="314" y="2683"/>
                </a:lnTo>
                <a:lnTo>
                  <a:pt x="158" y="2643"/>
                </a:lnTo>
                <a:lnTo>
                  <a:pt x="52" y="2595"/>
                </a:lnTo>
              </a:path>
            </a:pathLst>
          </a:custGeom>
          <a:gradFill rotWithShape="1">
            <a:gsLst>
              <a:gs pos="0">
                <a:srgbClr val="777777">
                  <a:alpha val="60001"/>
                </a:srgbClr>
              </a:gs>
              <a:gs pos="50000">
                <a:srgbClr val="DDDDDD">
                  <a:alpha val="22000"/>
                </a:srgbClr>
              </a:gs>
              <a:gs pos="100000">
                <a:srgbClr val="777777">
                  <a:alpha val="60001"/>
                </a:srgbClr>
              </a:gs>
            </a:gsLst>
            <a:lin ang="0" scaled="1"/>
          </a:gradFill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76" name="Arc 64"/>
          <p:cNvSpPr>
            <a:spLocks/>
          </p:cNvSpPr>
          <p:nvPr/>
        </p:nvSpPr>
        <p:spPr bwMode="auto">
          <a:xfrm flipV="1">
            <a:off x="554038" y="2359025"/>
            <a:ext cx="2663825" cy="447675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9747 w 43200"/>
              <a:gd name="T1" fmla="*/ 39657 h 39982"/>
              <a:gd name="T2" fmla="*/ 32942 w 43200"/>
              <a:gd name="T3" fmla="*/ 39982 h 39982"/>
              <a:gd name="T4" fmla="*/ 21600 w 43200"/>
              <a:gd name="T5" fmla="*/ 21600 h 399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39982" fill="none" extrusionOk="0">
                <a:moveTo>
                  <a:pt x="9746" y="39657"/>
                </a:moveTo>
                <a:cubicBezTo>
                  <a:pt x="3663" y="35664"/>
                  <a:pt x="0" y="28876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9091"/>
                  <a:pt x="39318" y="36048"/>
                  <a:pt x="32942" y="39982"/>
                </a:cubicBezTo>
              </a:path>
              <a:path w="43200" h="39982" stroke="0" extrusionOk="0">
                <a:moveTo>
                  <a:pt x="9746" y="39657"/>
                </a:moveTo>
                <a:cubicBezTo>
                  <a:pt x="3663" y="35664"/>
                  <a:pt x="0" y="28876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9091"/>
                  <a:pt x="39318" y="36048"/>
                  <a:pt x="32942" y="39982"/>
                </a:cubicBezTo>
                <a:lnTo>
                  <a:pt x="21600" y="2160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377" name="Arc 65"/>
          <p:cNvSpPr>
            <a:spLocks/>
          </p:cNvSpPr>
          <p:nvPr/>
        </p:nvSpPr>
        <p:spPr bwMode="auto">
          <a:xfrm>
            <a:off x="833438" y="1373188"/>
            <a:ext cx="2006600" cy="265112"/>
          </a:xfrm>
          <a:custGeom>
            <a:avLst/>
            <a:gdLst>
              <a:gd name="G0" fmla="+- 21483 0 0"/>
              <a:gd name="G1" fmla="+- 21600 0 0"/>
              <a:gd name="G2" fmla="+- 21600 0 0"/>
              <a:gd name="T0" fmla="*/ 0 w 42992"/>
              <a:gd name="T1" fmla="*/ 19359 h 21600"/>
              <a:gd name="T2" fmla="*/ 42992 w 42992"/>
              <a:gd name="T3" fmla="*/ 19621 h 21600"/>
              <a:gd name="T4" fmla="*/ 21483 w 42992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992" h="21600" fill="none" extrusionOk="0">
                <a:moveTo>
                  <a:pt x="-1" y="19358"/>
                </a:moveTo>
                <a:cubicBezTo>
                  <a:pt x="1147" y="8356"/>
                  <a:pt x="10421" y="-1"/>
                  <a:pt x="21483" y="0"/>
                </a:cubicBezTo>
                <a:cubicBezTo>
                  <a:pt x="32645" y="0"/>
                  <a:pt x="41969" y="8505"/>
                  <a:pt x="42992" y="19620"/>
                </a:cubicBezTo>
              </a:path>
              <a:path w="42992" h="21600" stroke="0" extrusionOk="0">
                <a:moveTo>
                  <a:pt x="-1" y="19358"/>
                </a:moveTo>
                <a:cubicBezTo>
                  <a:pt x="1147" y="8356"/>
                  <a:pt x="10421" y="-1"/>
                  <a:pt x="21483" y="0"/>
                </a:cubicBezTo>
                <a:cubicBezTo>
                  <a:pt x="32645" y="0"/>
                  <a:pt x="41969" y="8505"/>
                  <a:pt x="42992" y="19620"/>
                </a:cubicBezTo>
                <a:lnTo>
                  <a:pt x="21483" y="2160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378" name="Rectangle 66"/>
          <p:cNvSpPr>
            <a:spLocks noChangeArrowheads="1"/>
          </p:cNvSpPr>
          <p:nvPr/>
        </p:nvSpPr>
        <p:spPr bwMode="auto">
          <a:xfrm>
            <a:off x="60325" y="1878013"/>
            <a:ext cx="8064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12л</a:t>
            </a:r>
          </a:p>
        </p:txBody>
      </p:sp>
      <p:grpSp>
        <p:nvGrpSpPr>
          <p:cNvPr id="13356" name="Group 67"/>
          <p:cNvGrpSpPr>
            <a:grpSpLocks/>
          </p:cNvGrpSpPr>
          <p:nvPr/>
        </p:nvGrpSpPr>
        <p:grpSpPr bwMode="auto">
          <a:xfrm>
            <a:off x="708025" y="2276475"/>
            <a:ext cx="2411413" cy="493713"/>
            <a:chOff x="402" y="1389"/>
            <a:chExt cx="1519" cy="311"/>
          </a:xfrm>
        </p:grpSpPr>
        <p:sp>
          <p:nvSpPr>
            <p:cNvPr id="13380" name="Freeform 68"/>
            <p:cNvSpPr>
              <a:spLocks/>
            </p:cNvSpPr>
            <p:nvPr/>
          </p:nvSpPr>
          <p:spPr bwMode="auto">
            <a:xfrm>
              <a:off x="402" y="1389"/>
              <a:ext cx="1519" cy="311"/>
            </a:xfrm>
            <a:custGeom>
              <a:avLst/>
              <a:gdLst/>
              <a:ahLst/>
              <a:cxnLst>
                <a:cxn ang="0">
                  <a:pos x="81" y="237"/>
                </a:cxn>
                <a:cxn ang="0">
                  <a:pos x="168" y="255"/>
                </a:cxn>
                <a:cxn ang="0">
                  <a:pos x="318" y="276"/>
                </a:cxn>
                <a:cxn ang="0">
                  <a:pos x="771" y="309"/>
                </a:cxn>
                <a:cxn ang="0">
                  <a:pos x="1122" y="285"/>
                </a:cxn>
                <a:cxn ang="0">
                  <a:pos x="1386" y="249"/>
                </a:cxn>
                <a:cxn ang="0">
                  <a:pos x="1485" y="216"/>
                </a:cxn>
                <a:cxn ang="0">
                  <a:pos x="1515" y="195"/>
                </a:cxn>
                <a:cxn ang="0">
                  <a:pos x="1458" y="150"/>
                </a:cxn>
                <a:cxn ang="0">
                  <a:pos x="1350" y="117"/>
                </a:cxn>
                <a:cxn ang="0">
                  <a:pos x="1257" y="87"/>
                </a:cxn>
                <a:cxn ang="0">
                  <a:pos x="1188" y="45"/>
                </a:cxn>
                <a:cxn ang="0">
                  <a:pos x="1173" y="45"/>
                </a:cxn>
                <a:cxn ang="0">
                  <a:pos x="1146" y="15"/>
                </a:cxn>
                <a:cxn ang="0">
                  <a:pos x="1059" y="30"/>
                </a:cxn>
                <a:cxn ang="0">
                  <a:pos x="688" y="53"/>
                </a:cxn>
                <a:cxn ang="0">
                  <a:pos x="378" y="30"/>
                </a:cxn>
                <a:cxn ang="0">
                  <a:pos x="309" y="6"/>
                </a:cxn>
                <a:cxn ang="0">
                  <a:pos x="261" y="69"/>
                </a:cxn>
                <a:cxn ang="0">
                  <a:pos x="159" y="108"/>
                </a:cxn>
                <a:cxn ang="0">
                  <a:pos x="48" y="150"/>
                </a:cxn>
                <a:cxn ang="0">
                  <a:pos x="3" y="180"/>
                </a:cxn>
                <a:cxn ang="0">
                  <a:pos x="30" y="201"/>
                </a:cxn>
                <a:cxn ang="0">
                  <a:pos x="81" y="237"/>
                </a:cxn>
              </a:cxnLst>
              <a:rect l="0" t="0" r="r" b="b"/>
              <a:pathLst>
                <a:path w="1519" h="311">
                  <a:moveTo>
                    <a:pt x="81" y="237"/>
                  </a:moveTo>
                  <a:cubicBezTo>
                    <a:pt x="104" y="246"/>
                    <a:pt x="129" y="249"/>
                    <a:pt x="168" y="255"/>
                  </a:cubicBezTo>
                  <a:cubicBezTo>
                    <a:pt x="207" y="261"/>
                    <a:pt x="218" y="267"/>
                    <a:pt x="318" y="276"/>
                  </a:cubicBezTo>
                  <a:cubicBezTo>
                    <a:pt x="418" y="285"/>
                    <a:pt x="637" y="307"/>
                    <a:pt x="771" y="309"/>
                  </a:cubicBezTo>
                  <a:cubicBezTo>
                    <a:pt x="905" y="311"/>
                    <a:pt x="1020" y="295"/>
                    <a:pt x="1122" y="285"/>
                  </a:cubicBezTo>
                  <a:cubicBezTo>
                    <a:pt x="1224" y="275"/>
                    <a:pt x="1326" y="260"/>
                    <a:pt x="1386" y="249"/>
                  </a:cubicBezTo>
                  <a:cubicBezTo>
                    <a:pt x="1446" y="238"/>
                    <a:pt x="1464" y="225"/>
                    <a:pt x="1485" y="216"/>
                  </a:cubicBezTo>
                  <a:cubicBezTo>
                    <a:pt x="1506" y="207"/>
                    <a:pt x="1519" y="206"/>
                    <a:pt x="1515" y="195"/>
                  </a:cubicBezTo>
                  <a:cubicBezTo>
                    <a:pt x="1511" y="184"/>
                    <a:pt x="1486" y="163"/>
                    <a:pt x="1458" y="150"/>
                  </a:cubicBezTo>
                  <a:cubicBezTo>
                    <a:pt x="1430" y="137"/>
                    <a:pt x="1383" y="127"/>
                    <a:pt x="1350" y="117"/>
                  </a:cubicBezTo>
                  <a:cubicBezTo>
                    <a:pt x="1317" y="107"/>
                    <a:pt x="1284" y="99"/>
                    <a:pt x="1257" y="87"/>
                  </a:cubicBezTo>
                  <a:cubicBezTo>
                    <a:pt x="1230" y="75"/>
                    <a:pt x="1202" y="52"/>
                    <a:pt x="1188" y="45"/>
                  </a:cubicBezTo>
                  <a:cubicBezTo>
                    <a:pt x="1174" y="38"/>
                    <a:pt x="1180" y="50"/>
                    <a:pt x="1173" y="45"/>
                  </a:cubicBezTo>
                  <a:cubicBezTo>
                    <a:pt x="1166" y="40"/>
                    <a:pt x="1165" y="17"/>
                    <a:pt x="1146" y="15"/>
                  </a:cubicBezTo>
                  <a:cubicBezTo>
                    <a:pt x="1127" y="13"/>
                    <a:pt x="1135" y="24"/>
                    <a:pt x="1059" y="30"/>
                  </a:cubicBezTo>
                  <a:cubicBezTo>
                    <a:pt x="983" y="36"/>
                    <a:pt x="801" y="53"/>
                    <a:pt x="688" y="53"/>
                  </a:cubicBezTo>
                  <a:cubicBezTo>
                    <a:pt x="575" y="53"/>
                    <a:pt x="441" y="38"/>
                    <a:pt x="378" y="30"/>
                  </a:cubicBezTo>
                  <a:cubicBezTo>
                    <a:pt x="315" y="22"/>
                    <a:pt x="328" y="0"/>
                    <a:pt x="309" y="6"/>
                  </a:cubicBezTo>
                  <a:cubicBezTo>
                    <a:pt x="290" y="12"/>
                    <a:pt x="286" y="52"/>
                    <a:pt x="261" y="69"/>
                  </a:cubicBezTo>
                  <a:cubicBezTo>
                    <a:pt x="236" y="86"/>
                    <a:pt x="194" y="95"/>
                    <a:pt x="159" y="108"/>
                  </a:cubicBezTo>
                  <a:cubicBezTo>
                    <a:pt x="124" y="121"/>
                    <a:pt x="74" y="138"/>
                    <a:pt x="48" y="150"/>
                  </a:cubicBezTo>
                  <a:cubicBezTo>
                    <a:pt x="22" y="162"/>
                    <a:pt x="6" y="172"/>
                    <a:pt x="3" y="180"/>
                  </a:cubicBezTo>
                  <a:cubicBezTo>
                    <a:pt x="0" y="188"/>
                    <a:pt x="17" y="192"/>
                    <a:pt x="30" y="201"/>
                  </a:cubicBezTo>
                  <a:cubicBezTo>
                    <a:pt x="43" y="210"/>
                    <a:pt x="58" y="228"/>
                    <a:pt x="81" y="237"/>
                  </a:cubicBezTo>
                  <a:close/>
                </a:path>
              </a:pathLst>
            </a:custGeom>
            <a:gradFill rotWithShape="1">
              <a:gsLst>
                <a:gs pos="0">
                  <a:srgbClr val="0099FF">
                    <a:alpha val="69000"/>
                  </a:srgbClr>
                </a:gs>
                <a:gs pos="50000">
                  <a:srgbClr val="93D3FF">
                    <a:alpha val="78000"/>
                  </a:srgbClr>
                </a:gs>
                <a:gs pos="100000">
                  <a:srgbClr val="0099FF">
                    <a:alpha val="69000"/>
                  </a:srgbClr>
                </a:gs>
              </a:gsLst>
              <a:lin ang="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381" name="Freeform 69"/>
            <p:cNvSpPr>
              <a:spLocks/>
            </p:cNvSpPr>
            <p:nvPr/>
          </p:nvSpPr>
          <p:spPr bwMode="auto">
            <a:xfrm>
              <a:off x="708" y="1398"/>
              <a:ext cx="840" cy="4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5" y="33"/>
                </a:cxn>
                <a:cxn ang="0">
                  <a:pos x="609" y="36"/>
                </a:cxn>
                <a:cxn ang="0">
                  <a:pos x="840" y="6"/>
                </a:cxn>
              </a:cxnLst>
              <a:rect l="0" t="0" r="r" b="b"/>
              <a:pathLst>
                <a:path w="840" h="40">
                  <a:moveTo>
                    <a:pt x="0" y="0"/>
                  </a:moveTo>
                  <a:cubicBezTo>
                    <a:pt x="32" y="6"/>
                    <a:pt x="94" y="27"/>
                    <a:pt x="195" y="33"/>
                  </a:cubicBezTo>
                  <a:cubicBezTo>
                    <a:pt x="296" y="39"/>
                    <a:pt x="502" y="40"/>
                    <a:pt x="609" y="36"/>
                  </a:cubicBezTo>
                  <a:cubicBezTo>
                    <a:pt x="716" y="32"/>
                    <a:pt x="792" y="12"/>
                    <a:pt x="840" y="6"/>
                  </a:cubicBezTo>
                </a:path>
              </a:pathLst>
            </a:custGeom>
            <a:noFill/>
            <a:ln w="19050" cap="flat" cmpd="sng">
              <a:solidFill>
                <a:srgbClr val="0000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3382" name="Freeform 70"/>
          <p:cNvSpPr>
            <a:spLocks/>
          </p:cNvSpPr>
          <p:nvPr/>
        </p:nvSpPr>
        <p:spPr bwMode="auto">
          <a:xfrm>
            <a:off x="1219200" y="2286000"/>
            <a:ext cx="1308100" cy="74613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256" y="40"/>
              </a:cxn>
              <a:cxn ang="0">
                <a:pos x="578" y="40"/>
              </a:cxn>
              <a:cxn ang="0">
                <a:pos x="824" y="0"/>
              </a:cxn>
            </a:cxnLst>
            <a:rect l="0" t="0" r="r" b="b"/>
            <a:pathLst>
              <a:path w="824" h="47">
                <a:moveTo>
                  <a:pt x="0" y="8"/>
                </a:moveTo>
                <a:cubicBezTo>
                  <a:pt x="43" y="15"/>
                  <a:pt x="160" y="35"/>
                  <a:pt x="256" y="40"/>
                </a:cubicBezTo>
                <a:cubicBezTo>
                  <a:pt x="352" y="45"/>
                  <a:pt x="483" y="47"/>
                  <a:pt x="578" y="40"/>
                </a:cubicBezTo>
                <a:cubicBezTo>
                  <a:pt x="673" y="33"/>
                  <a:pt x="773" y="8"/>
                  <a:pt x="824" y="0"/>
                </a:cubicBezTo>
              </a:path>
            </a:pathLst>
          </a:custGeom>
          <a:noFill/>
          <a:ln w="19050" cap="flat" cmpd="sng">
            <a:solidFill>
              <a:schemeClr val="bg2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83" name="Freeform 71"/>
          <p:cNvSpPr>
            <a:spLocks/>
          </p:cNvSpPr>
          <p:nvPr/>
        </p:nvSpPr>
        <p:spPr bwMode="auto">
          <a:xfrm>
            <a:off x="812800" y="2209800"/>
            <a:ext cx="355600" cy="50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24" y="32"/>
              </a:cxn>
            </a:cxnLst>
            <a:rect l="0" t="0" r="r" b="b"/>
            <a:pathLst>
              <a:path w="224" h="32">
                <a:moveTo>
                  <a:pt x="0" y="0"/>
                </a:moveTo>
                <a:lnTo>
                  <a:pt x="224" y="3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85" name="Freeform 73"/>
          <p:cNvSpPr>
            <a:spLocks/>
          </p:cNvSpPr>
          <p:nvPr/>
        </p:nvSpPr>
        <p:spPr bwMode="auto">
          <a:xfrm>
            <a:off x="1778000" y="3024188"/>
            <a:ext cx="1241425" cy="695325"/>
          </a:xfrm>
          <a:custGeom>
            <a:avLst/>
            <a:gdLst/>
            <a:ahLst/>
            <a:cxnLst>
              <a:cxn ang="0">
                <a:pos x="0" y="197"/>
              </a:cxn>
              <a:cxn ang="0">
                <a:pos x="52" y="77"/>
              </a:cxn>
              <a:cxn ang="0">
                <a:pos x="192" y="5"/>
              </a:cxn>
              <a:cxn ang="0">
                <a:pos x="362" y="49"/>
              </a:cxn>
              <a:cxn ang="0">
                <a:pos x="404" y="197"/>
              </a:cxn>
              <a:cxn ang="0">
                <a:pos x="368" y="173"/>
              </a:cxn>
              <a:cxn ang="0">
                <a:pos x="348" y="161"/>
              </a:cxn>
              <a:cxn ang="0">
                <a:pos x="352" y="97"/>
              </a:cxn>
              <a:cxn ang="0">
                <a:pos x="266" y="49"/>
              </a:cxn>
              <a:cxn ang="0">
                <a:pos x="168" y="57"/>
              </a:cxn>
              <a:cxn ang="0">
                <a:pos x="108" y="89"/>
              </a:cxn>
              <a:cxn ang="0">
                <a:pos x="74" y="145"/>
              </a:cxn>
              <a:cxn ang="0">
                <a:pos x="68" y="181"/>
              </a:cxn>
              <a:cxn ang="0">
                <a:pos x="40" y="197"/>
              </a:cxn>
              <a:cxn ang="0">
                <a:pos x="0" y="197"/>
              </a:cxn>
            </a:cxnLst>
            <a:rect l="0" t="0" r="r" b="b"/>
            <a:pathLst>
              <a:path w="405" h="218">
                <a:moveTo>
                  <a:pt x="0" y="197"/>
                </a:moveTo>
                <a:cubicBezTo>
                  <a:pt x="1" y="180"/>
                  <a:pt x="20" y="109"/>
                  <a:pt x="52" y="77"/>
                </a:cubicBezTo>
                <a:cubicBezTo>
                  <a:pt x="84" y="45"/>
                  <a:pt x="140" y="10"/>
                  <a:pt x="192" y="5"/>
                </a:cubicBezTo>
                <a:cubicBezTo>
                  <a:pt x="244" y="0"/>
                  <a:pt x="327" y="17"/>
                  <a:pt x="362" y="49"/>
                </a:cubicBezTo>
                <a:cubicBezTo>
                  <a:pt x="397" y="81"/>
                  <a:pt x="403" y="176"/>
                  <a:pt x="404" y="197"/>
                </a:cubicBezTo>
                <a:cubicBezTo>
                  <a:pt x="405" y="218"/>
                  <a:pt x="377" y="179"/>
                  <a:pt x="368" y="173"/>
                </a:cubicBezTo>
                <a:cubicBezTo>
                  <a:pt x="359" y="167"/>
                  <a:pt x="351" y="174"/>
                  <a:pt x="348" y="161"/>
                </a:cubicBezTo>
                <a:cubicBezTo>
                  <a:pt x="345" y="148"/>
                  <a:pt x="366" y="116"/>
                  <a:pt x="352" y="97"/>
                </a:cubicBezTo>
                <a:cubicBezTo>
                  <a:pt x="338" y="78"/>
                  <a:pt x="297" y="56"/>
                  <a:pt x="266" y="49"/>
                </a:cubicBezTo>
                <a:cubicBezTo>
                  <a:pt x="235" y="42"/>
                  <a:pt x="194" y="50"/>
                  <a:pt x="168" y="57"/>
                </a:cubicBezTo>
                <a:cubicBezTo>
                  <a:pt x="142" y="64"/>
                  <a:pt x="123" y="75"/>
                  <a:pt x="108" y="89"/>
                </a:cubicBezTo>
                <a:cubicBezTo>
                  <a:pt x="93" y="103"/>
                  <a:pt x="81" y="130"/>
                  <a:pt x="74" y="145"/>
                </a:cubicBezTo>
                <a:cubicBezTo>
                  <a:pt x="67" y="160"/>
                  <a:pt x="74" y="172"/>
                  <a:pt x="68" y="181"/>
                </a:cubicBezTo>
                <a:cubicBezTo>
                  <a:pt x="62" y="190"/>
                  <a:pt x="51" y="194"/>
                  <a:pt x="40" y="197"/>
                </a:cubicBezTo>
                <a:cubicBezTo>
                  <a:pt x="29" y="200"/>
                  <a:pt x="8" y="197"/>
                  <a:pt x="0" y="197"/>
                </a:cubicBezTo>
                <a:close/>
              </a:path>
            </a:pathLst>
          </a:cu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13360" name="Group 74"/>
          <p:cNvGrpSpPr>
            <a:grpSpLocks/>
          </p:cNvGrpSpPr>
          <p:nvPr/>
        </p:nvGrpSpPr>
        <p:grpSpPr bwMode="auto">
          <a:xfrm>
            <a:off x="827088" y="1293813"/>
            <a:ext cx="2014537" cy="611187"/>
            <a:chOff x="492" y="709"/>
            <a:chExt cx="1269" cy="385"/>
          </a:xfrm>
        </p:grpSpPr>
        <p:sp>
          <p:nvSpPr>
            <p:cNvPr id="13387" name="Oval 75"/>
            <p:cNvSpPr>
              <a:spLocks noChangeArrowheads="1"/>
            </p:cNvSpPr>
            <p:nvPr/>
          </p:nvSpPr>
          <p:spPr bwMode="auto">
            <a:xfrm>
              <a:off x="492" y="766"/>
              <a:ext cx="1269" cy="328"/>
            </a:xfrm>
            <a:prstGeom prst="ellipse">
              <a:avLst/>
            </a:prstGeom>
            <a:gradFill rotWithShape="1">
              <a:gsLst>
                <a:gs pos="0">
                  <a:srgbClr val="B2B2B2"/>
                </a:gs>
                <a:gs pos="50000">
                  <a:schemeClr val="bg2"/>
                </a:gs>
                <a:gs pos="100000">
                  <a:srgbClr val="B2B2B2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88" name="Freeform 76"/>
            <p:cNvSpPr>
              <a:spLocks/>
            </p:cNvSpPr>
            <p:nvPr/>
          </p:nvSpPr>
          <p:spPr bwMode="auto">
            <a:xfrm>
              <a:off x="537" y="709"/>
              <a:ext cx="1124" cy="275"/>
            </a:xfrm>
            <a:custGeom>
              <a:avLst/>
              <a:gdLst/>
              <a:ahLst/>
              <a:cxnLst>
                <a:cxn ang="0">
                  <a:pos x="0" y="197"/>
                </a:cxn>
                <a:cxn ang="0">
                  <a:pos x="52" y="77"/>
                </a:cxn>
                <a:cxn ang="0">
                  <a:pos x="192" y="5"/>
                </a:cxn>
                <a:cxn ang="0">
                  <a:pos x="362" y="49"/>
                </a:cxn>
                <a:cxn ang="0">
                  <a:pos x="404" y="197"/>
                </a:cxn>
                <a:cxn ang="0">
                  <a:pos x="368" y="173"/>
                </a:cxn>
                <a:cxn ang="0">
                  <a:pos x="348" y="161"/>
                </a:cxn>
                <a:cxn ang="0">
                  <a:pos x="352" y="97"/>
                </a:cxn>
                <a:cxn ang="0">
                  <a:pos x="266" y="49"/>
                </a:cxn>
                <a:cxn ang="0">
                  <a:pos x="168" y="57"/>
                </a:cxn>
                <a:cxn ang="0">
                  <a:pos x="108" y="89"/>
                </a:cxn>
                <a:cxn ang="0">
                  <a:pos x="74" y="145"/>
                </a:cxn>
                <a:cxn ang="0">
                  <a:pos x="68" y="181"/>
                </a:cxn>
                <a:cxn ang="0">
                  <a:pos x="40" y="197"/>
                </a:cxn>
                <a:cxn ang="0">
                  <a:pos x="0" y="197"/>
                </a:cxn>
              </a:cxnLst>
              <a:rect l="0" t="0" r="r" b="b"/>
              <a:pathLst>
                <a:path w="405" h="218">
                  <a:moveTo>
                    <a:pt x="0" y="197"/>
                  </a:moveTo>
                  <a:cubicBezTo>
                    <a:pt x="1" y="180"/>
                    <a:pt x="20" y="109"/>
                    <a:pt x="52" y="77"/>
                  </a:cubicBezTo>
                  <a:cubicBezTo>
                    <a:pt x="84" y="45"/>
                    <a:pt x="140" y="10"/>
                    <a:pt x="192" y="5"/>
                  </a:cubicBezTo>
                  <a:cubicBezTo>
                    <a:pt x="244" y="0"/>
                    <a:pt x="327" y="17"/>
                    <a:pt x="362" y="49"/>
                  </a:cubicBezTo>
                  <a:cubicBezTo>
                    <a:pt x="397" y="81"/>
                    <a:pt x="403" y="176"/>
                    <a:pt x="404" y="197"/>
                  </a:cubicBezTo>
                  <a:cubicBezTo>
                    <a:pt x="405" y="218"/>
                    <a:pt x="377" y="179"/>
                    <a:pt x="368" y="173"/>
                  </a:cubicBezTo>
                  <a:cubicBezTo>
                    <a:pt x="359" y="167"/>
                    <a:pt x="351" y="174"/>
                    <a:pt x="348" y="161"/>
                  </a:cubicBezTo>
                  <a:cubicBezTo>
                    <a:pt x="345" y="148"/>
                    <a:pt x="366" y="116"/>
                    <a:pt x="352" y="97"/>
                  </a:cubicBezTo>
                  <a:cubicBezTo>
                    <a:pt x="338" y="78"/>
                    <a:pt x="297" y="56"/>
                    <a:pt x="266" y="49"/>
                  </a:cubicBezTo>
                  <a:cubicBezTo>
                    <a:pt x="235" y="42"/>
                    <a:pt x="194" y="50"/>
                    <a:pt x="168" y="57"/>
                  </a:cubicBezTo>
                  <a:cubicBezTo>
                    <a:pt x="142" y="64"/>
                    <a:pt x="123" y="75"/>
                    <a:pt x="108" y="89"/>
                  </a:cubicBezTo>
                  <a:cubicBezTo>
                    <a:pt x="93" y="103"/>
                    <a:pt x="81" y="130"/>
                    <a:pt x="74" y="145"/>
                  </a:cubicBezTo>
                  <a:cubicBezTo>
                    <a:pt x="67" y="160"/>
                    <a:pt x="74" y="172"/>
                    <a:pt x="68" y="181"/>
                  </a:cubicBezTo>
                  <a:cubicBezTo>
                    <a:pt x="62" y="190"/>
                    <a:pt x="51" y="194"/>
                    <a:pt x="40" y="197"/>
                  </a:cubicBezTo>
                  <a:cubicBezTo>
                    <a:pt x="29" y="200"/>
                    <a:pt x="8" y="197"/>
                    <a:pt x="0" y="197"/>
                  </a:cubicBez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3389" name="Freeform 77"/>
          <p:cNvSpPr>
            <a:spLocks/>
          </p:cNvSpPr>
          <p:nvPr/>
        </p:nvSpPr>
        <p:spPr bwMode="auto">
          <a:xfrm>
            <a:off x="2387600" y="1311275"/>
            <a:ext cx="563563" cy="760413"/>
          </a:xfrm>
          <a:custGeom>
            <a:avLst/>
            <a:gdLst/>
            <a:ahLst/>
            <a:cxnLst>
              <a:cxn ang="0">
                <a:pos x="3" y="42"/>
              </a:cxn>
              <a:cxn ang="0">
                <a:pos x="0" y="72"/>
              </a:cxn>
              <a:cxn ang="0">
                <a:pos x="132" y="42"/>
              </a:cxn>
              <a:cxn ang="0">
                <a:pos x="126" y="210"/>
              </a:cxn>
              <a:cxn ang="0">
                <a:pos x="162" y="174"/>
              </a:cxn>
              <a:cxn ang="0">
                <a:pos x="174" y="30"/>
              </a:cxn>
              <a:cxn ang="0">
                <a:pos x="162" y="0"/>
              </a:cxn>
              <a:cxn ang="0">
                <a:pos x="3" y="42"/>
              </a:cxn>
            </a:cxnLst>
            <a:rect l="0" t="0" r="r" b="b"/>
            <a:pathLst>
              <a:path w="174" h="210">
                <a:moveTo>
                  <a:pt x="3" y="42"/>
                </a:moveTo>
                <a:lnTo>
                  <a:pt x="0" y="72"/>
                </a:lnTo>
                <a:lnTo>
                  <a:pt x="132" y="42"/>
                </a:lnTo>
                <a:lnTo>
                  <a:pt x="126" y="210"/>
                </a:lnTo>
                <a:lnTo>
                  <a:pt x="162" y="174"/>
                </a:lnTo>
                <a:lnTo>
                  <a:pt x="174" y="30"/>
                </a:lnTo>
                <a:lnTo>
                  <a:pt x="162" y="0"/>
                </a:lnTo>
                <a:lnTo>
                  <a:pt x="3" y="42"/>
                </a:lnTo>
                <a:close/>
              </a:path>
            </a:pathLst>
          </a:cu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408" name="Text Box 96"/>
          <p:cNvSpPr txBox="1">
            <a:spLocks noChangeArrowheads="1"/>
          </p:cNvSpPr>
          <p:nvPr/>
        </p:nvSpPr>
        <p:spPr bwMode="auto">
          <a:xfrm>
            <a:off x="4114800" y="3556000"/>
            <a:ext cx="6683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9л</a:t>
            </a:r>
          </a:p>
        </p:txBody>
      </p:sp>
      <p:sp>
        <p:nvSpPr>
          <p:cNvPr id="13391" name="Arc 79"/>
          <p:cNvSpPr>
            <a:spLocks/>
          </p:cNvSpPr>
          <p:nvPr/>
        </p:nvSpPr>
        <p:spPr bwMode="auto">
          <a:xfrm>
            <a:off x="6705600" y="4038600"/>
            <a:ext cx="982663" cy="117475"/>
          </a:xfrm>
          <a:custGeom>
            <a:avLst/>
            <a:gdLst>
              <a:gd name="G0" fmla="+- 21580 0 0"/>
              <a:gd name="G1" fmla="+- 21600 0 0"/>
              <a:gd name="G2" fmla="+- 21600 0 0"/>
              <a:gd name="T0" fmla="*/ 0 w 43180"/>
              <a:gd name="T1" fmla="*/ 20660 h 21600"/>
              <a:gd name="T2" fmla="*/ 43180 w 43180"/>
              <a:gd name="T3" fmla="*/ 21600 h 21600"/>
              <a:gd name="T4" fmla="*/ 21580 w 4318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80" h="21600" fill="none" extrusionOk="0">
                <a:moveTo>
                  <a:pt x="0" y="20660"/>
                </a:moveTo>
                <a:cubicBezTo>
                  <a:pt x="503" y="9107"/>
                  <a:pt x="10016" y="-1"/>
                  <a:pt x="21580" y="0"/>
                </a:cubicBezTo>
                <a:cubicBezTo>
                  <a:pt x="33509" y="0"/>
                  <a:pt x="43180" y="9670"/>
                  <a:pt x="43180" y="21600"/>
                </a:cubicBezTo>
              </a:path>
              <a:path w="43180" h="21600" stroke="0" extrusionOk="0">
                <a:moveTo>
                  <a:pt x="0" y="20660"/>
                </a:moveTo>
                <a:cubicBezTo>
                  <a:pt x="503" y="9107"/>
                  <a:pt x="10016" y="-1"/>
                  <a:pt x="21580" y="0"/>
                </a:cubicBezTo>
                <a:cubicBezTo>
                  <a:pt x="33509" y="0"/>
                  <a:pt x="43180" y="9670"/>
                  <a:pt x="43180" y="21600"/>
                </a:cubicBezTo>
                <a:lnTo>
                  <a:pt x="21580" y="21600"/>
                </a:lnTo>
                <a:close/>
              </a:path>
            </a:pathLst>
          </a:custGeom>
          <a:noFill/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392" name="Freeform 80"/>
          <p:cNvSpPr>
            <a:spLocks/>
          </p:cNvSpPr>
          <p:nvPr/>
        </p:nvSpPr>
        <p:spPr bwMode="auto">
          <a:xfrm>
            <a:off x="7026275" y="4152900"/>
            <a:ext cx="938213" cy="2532063"/>
          </a:xfrm>
          <a:custGeom>
            <a:avLst/>
            <a:gdLst/>
            <a:ahLst/>
            <a:cxnLst>
              <a:cxn ang="0">
                <a:pos x="720" y="0"/>
              </a:cxn>
              <a:cxn ang="0">
                <a:pos x="672" y="208"/>
              </a:cxn>
              <a:cxn ang="0">
                <a:pos x="560" y="336"/>
              </a:cxn>
              <a:cxn ang="0">
                <a:pos x="624" y="448"/>
              </a:cxn>
              <a:cxn ang="0">
                <a:pos x="848" y="512"/>
              </a:cxn>
              <a:cxn ang="0">
                <a:pos x="944" y="592"/>
              </a:cxn>
              <a:cxn ang="0">
                <a:pos x="976" y="720"/>
              </a:cxn>
              <a:cxn ang="0">
                <a:pos x="1008" y="1360"/>
              </a:cxn>
              <a:cxn ang="0">
                <a:pos x="1008" y="2032"/>
              </a:cxn>
              <a:cxn ang="0">
                <a:pos x="912" y="2208"/>
              </a:cxn>
              <a:cxn ang="0">
                <a:pos x="656" y="2272"/>
              </a:cxn>
              <a:cxn ang="0">
                <a:pos x="0" y="2272"/>
              </a:cxn>
            </a:cxnLst>
            <a:rect l="0" t="0" r="r" b="b"/>
            <a:pathLst>
              <a:path w="1024" h="2283">
                <a:moveTo>
                  <a:pt x="720" y="0"/>
                </a:moveTo>
                <a:cubicBezTo>
                  <a:pt x="709" y="76"/>
                  <a:pt x="699" y="152"/>
                  <a:pt x="672" y="208"/>
                </a:cubicBezTo>
                <a:cubicBezTo>
                  <a:pt x="645" y="264"/>
                  <a:pt x="568" y="296"/>
                  <a:pt x="560" y="336"/>
                </a:cubicBezTo>
                <a:cubicBezTo>
                  <a:pt x="552" y="376"/>
                  <a:pt x="576" y="419"/>
                  <a:pt x="624" y="448"/>
                </a:cubicBezTo>
                <a:cubicBezTo>
                  <a:pt x="672" y="477"/>
                  <a:pt x="795" y="488"/>
                  <a:pt x="848" y="512"/>
                </a:cubicBezTo>
                <a:cubicBezTo>
                  <a:pt x="901" y="536"/>
                  <a:pt x="923" y="557"/>
                  <a:pt x="944" y="592"/>
                </a:cubicBezTo>
                <a:cubicBezTo>
                  <a:pt x="965" y="627"/>
                  <a:pt x="965" y="592"/>
                  <a:pt x="976" y="720"/>
                </a:cubicBezTo>
                <a:cubicBezTo>
                  <a:pt x="987" y="848"/>
                  <a:pt x="1003" y="1141"/>
                  <a:pt x="1008" y="1360"/>
                </a:cubicBezTo>
                <a:cubicBezTo>
                  <a:pt x="1013" y="1579"/>
                  <a:pt x="1024" y="1891"/>
                  <a:pt x="1008" y="2032"/>
                </a:cubicBezTo>
                <a:cubicBezTo>
                  <a:pt x="992" y="2173"/>
                  <a:pt x="971" y="2168"/>
                  <a:pt x="912" y="2208"/>
                </a:cubicBezTo>
                <a:cubicBezTo>
                  <a:pt x="853" y="2248"/>
                  <a:pt x="808" y="2261"/>
                  <a:pt x="656" y="2272"/>
                </a:cubicBezTo>
                <a:cubicBezTo>
                  <a:pt x="504" y="2283"/>
                  <a:pt x="137" y="2272"/>
                  <a:pt x="0" y="2272"/>
                </a:cubicBezTo>
              </a:path>
            </a:pathLst>
          </a:custGeom>
          <a:gradFill rotWithShape="1">
            <a:gsLst>
              <a:gs pos="0">
                <a:srgbClr val="D9FFFF">
                  <a:alpha val="47000"/>
                </a:srgbClr>
              </a:gs>
              <a:gs pos="50000">
                <a:schemeClr val="bg1">
                  <a:alpha val="53000"/>
                </a:schemeClr>
              </a:gs>
              <a:gs pos="100000">
                <a:srgbClr val="D9FFFF">
                  <a:alpha val="47000"/>
                </a:srgbClr>
              </a:gs>
            </a:gsLst>
            <a:lin ang="18900000" scaled="1"/>
          </a:gradFill>
          <a:ln w="952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93" name="Freeform 81"/>
          <p:cNvSpPr>
            <a:spLocks/>
          </p:cNvSpPr>
          <p:nvPr/>
        </p:nvSpPr>
        <p:spPr bwMode="auto">
          <a:xfrm>
            <a:off x="6486525" y="4152900"/>
            <a:ext cx="523875" cy="2527300"/>
          </a:xfrm>
          <a:custGeom>
            <a:avLst/>
            <a:gdLst/>
            <a:ahLst/>
            <a:cxnLst>
              <a:cxn ang="0">
                <a:pos x="240" y="0"/>
              </a:cxn>
              <a:cxn ang="0">
                <a:pos x="295" y="206"/>
              </a:cxn>
              <a:cxn ang="0">
                <a:pos x="412" y="330"/>
              </a:cxn>
              <a:cxn ang="0">
                <a:pos x="352" y="444"/>
              </a:cxn>
              <a:cxn ang="0">
                <a:pos x="131" y="517"/>
              </a:cxn>
              <a:cxn ang="0">
                <a:pos x="38" y="600"/>
              </a:cxn>
              <a:cxn ang="0">
                <a:pos x="11" y="729"/>
              </a:cxn>
              <a:cxn ang="0">
                <a:pos x="3" y="1370"/>
              </a:cxn>
              <a:cxn ang="0">
                <a:pos x="28" y="2042"/>
              </a:cxn>
              <a:cxn ang="0">
                <a:pos x="131" y="2214"/>
              </a:cxn>
              <a:cxn ang="0">
                <a:pos x="389" y="2268"/>
              </a:cxn>
              <a:cxn ang="0">
                <a:pos x="571" y="2270"/>
              </a:cxn>
            </a:cxnLst>
            <a:rect l="0" t="0" r="r" b="b"/>
            <a:pathLst>
              <a:path w="571" h="2277">
                <a:moveTo>
                  <a:pt x="240" y="0"/>
                </a:moveTo>
                <a:cubicBezTo>
                  <a:pt x="253" y="76"/>
                  <a:pt x="266" y="151"/>
                  <a:pt x="295" y="206"/>
                </a:cubicBezTo>
                <a:cubicBezTo>
                  <a:pt x="324" y="261"/>
                  <a:pt x="403" y="290"/>
                  <a:pt x="412" y="330"/>
                </a:cubicBezTo>
                <a:cubicBezTo>
                  <a:pt x="422" y="370"/>
                  <a:pt x="399" y="413"/>
                  <a:pt x="352" y="444"/>
                </a:cubicBezTo>
                <a:cubicBezTo>
                  <a:pt x="305" y="475"/>
                  <a:pt x="183" y="491"/>
                  <a:pt x="131" y="517"/>
                </a:cubicBezTo>
                <a:cubicBezTo>
                  <a:pt x="79" y="543"/>
                  <a:pt x="58" y="564"/>
                  <a:pt x="38" y="600"/>
                </a:cubicBezTo>
                <a:cubicBezTo>
                  <a:pt x="18" y="636"/>
                  <a:pt x="17" y="601"/>
                  <a:pt x="11" y="729"/>
                </a:cubicBezTo>
                <a:cubicBezTo>
                  <a:pt x="5" y="858"/>
                  <a:pt x="0" y="1151"/>
                  <a:pt x="3" y="1370"/>
                </a:cubicBezTo>
                <a:cubicBezTo>
                  <a:pt x="6" y="1589"/>
                  <a:pt x="7" y="1901"/>
                  <a:pt x="28" y="2042"/>
                </a:cubicBezTo>
                <a:cubicBezTo>
                  <a:pt x="50" y="2182"/>
                  <a:pt x="70" y="2176"/>
                  <a:pt x="131" y="2214"/>
                </a:cubicBezTo>
                <a:cubicBezTo>
                  <a:pt x="191" y="2252"/>
                  <a:pt x="316" y="2259"/>
                  <a:pt x="389" y="2268"/>
                </a:cubicBezTo>
                <a:cubicBezTo>
                  <a:pt x="462" y="2277"/>
                  <a:pt x="533" y="2270"/>
                  <a:pt x="571" y="2270"/>
                </a:cubicBezTo>
              </a:path>
            </a:pathLst>
          </a:custGeom>
          <a:gradFill rotWithShape="1">
            <a:gsLst>
              <a:gs pos="0">
                <a:srgbClr val="D9FFFF">
                  <a:alpha val="47000"/>
                </a:srgbClr>
              </a:gs>
              <a:gs pos="50000">
                <a:schemeClr val="bg1">
                  <a:alpha val="53000"/>
                </a:schemeClr>
              </a:gs>
              <a:gs pos="100000">
                <a:srgbClr val="D9FFFF">
                  <a:alpha val="47000"/>
                </a:srgbClr>
              </a:gs>
            </a:gsLst>
            <a:lin ang="18900000" scaled="1"/>
          </a:gradFill>
          <a:ln w="952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13363" name="Group 82"/>
          <p:cNvGrpSpPr>
            <a:grpSpLocks/>
          </p:cNvGrpSpPr>
          <p:nvPr/>
        </p:nvGrpSpPr>
        <p:grpSpPr bwMode="auto">
          <a:xfrm>
            <a:off x="6492875" y="6238875"/>
            <a:ext cx="1466850" cy="441325"/>
            <a:chOff x="1791" y="3084"/>
            <a:chExt cx="1152" cy="342"/>
          </a:xfrm>
        </p:grpSpPr>
        <p:sp>
          <p:nvSpPr>
            <p:cNvPr id="13395" name="Freeform 83"/>
            <p:cNvSpPr>
              <a:spLocks/>
            </p:cNvSpPr>
            <p:nvPr/>
          </p:nvSpPr>
          <p:spPr bwMode="auto">
            <a:xfrm>
              <a:off x="1796" y="3084"/>
              <a:ext cx="1147" cy="342"/>
            </a:xfrm>
            <a:custGeom>
              <a:avLst/>
              <a:gdLst/>
              <a:ahLst/>
              <a:cxnLst>
                <a:cxn ang="0">
                  <a:pos x="78" y="279"/>
                </a:cxn>
                <a:cxn ang="0">
                  <a:pos x="271" y="333"/>
                </a:cxn>
                <a:cxn ang="0">
                  <a:pos x="516" y="334"/>
                </a:cxn>
                <a:cxn ang="0">
                  <a:pos x="865" y="330"/>
                </a:cxn>
                <a:cxn ang="0">
                  <a:pos x="991" y="318"/>
                </a:cxn>
                <a:cxn ang="0">
                  <a:pos x="1077" y="273"/>
                </a:cxn>
                <a:cxn ang="0">
                  <a:pos x="1119" y="228"/>
                </a:cxn>
                <a:cxn ang="0">
                  <a:pos x="1132" y="161"/>
                </a:cxn>
                <a:cxn ang="0">
                  <a:pos x="1138" y="38"/>
                </a:cxn>
                <a:cxn ang="0">
                  <a:pos x="1140" y="9"/>
                </a:cxn>
                <a:cxn ang="0">
                  <a:pos x="1094" y="1"/>
                </a:cxn>
                <a:cxn ang="0">
                  <a:pos x="927" y="11"/>
                </a:cxn>
                <a:cxn ang="0">
                  <a:pos x="704" y="8"/>
                </a:cxn>
                <a:cxn ang="0">
                  <a:pos x="269" y="8"/>
                </a:cxn>
                <a:cxn ang="0">
                  <a:pos x="52" y="5"/>
                </a:cxn>
                <a:cxn ang="0">
                  <a:pos x="8" y="3"/>
                </a:cxn>
                <a:cxn ang="0">
                  <a:pos x="8" y="27"/>
                </a:cxn>
                <a:cxn ang="0">
                  <a:pos x="9" y="81"/>
                </a:cxn>
                <a:cxn ang="0">
                  <a:pos x="30" y="221"/>
                </a:cxn>
                <a:cxn ang="0">
                  <a:pos x="78" y="279"/>
                </a:cxn>
              </a:cxnLst>
              <a:rect l="0" t="0" r="r" b="b"/>
              <a:pathLst>
                <a:path w="1147" h="342">
                  <a:moveTo>
                    <a:pt x="78" y="279"/>
                  </a:moveTo>
                  <a:cubicBezTo>
                    <a:pt x="120" y="317"/>
                    <a:pt x="198" y="324"/>
                    <a:pt x="271" y="333"/>
                  </a:cubicBezTo>
                  <a:cubicBezTo>
                    <a:pt x="344" y="342"/>
                    <a:pt x="417" y="334"/>
                    <a:pt x="516" y="334"/>
                  </a:cubicBezTo>
                  <a:cubicBezTo>
                    <a:pt x="615" y="334"/>
                    <a:pt x="786" y="333"/>
                    <a:pt x="865" y="330"/>
                  </a:cubicBezTo>
                  <a:cubicBezTo>
                    <a:pt x="944" y="327"/>
                    <a:pt x="956" y="327"/>
                    <a:pt x="991" y="318"/>
                  </a:cubicBezTo>
                  <a:cubicBezTo>
                    <a:pt x="1026" y="309"/>
                    <a:pt x="1056" y="288"/>
                    <a:pt x="1077" y="273"/>
                  </a:cubicBezTo>
                  <a:cubicBezTo>
                    <a:pt x="1098" y="258"/>
                    <a:pt x="1110" y="247"/>
                    <a:pt x="1119" y="228"/>
                  </a:cubicBezTo>
                  <a:cubicBezTo>
                    <a:pt x="1128" y="209"/>
                    <a:pt x="1129" y="193"/>
                    <a:pt x="1132" y="161"/>
                  </a:cubicBezTo>
                  <a:cubicBezTo>
                    <a:pt x="1135" y="129"/>
                    <a:pt x="1137" y="63"/>
                    <a:pt x="1138" y="38"/>
                  </a:cubicBezTo>
                  <a:cubicBezTo>
                    <a:pt x="1139" y="13"/>
                    <a:pt x="1147" y="15"/>
                    <a:pt x="1140" y="9"/>
                  </a:cubicBezTo>
                  <a:cubicBezTo>
                    <a:pt x="1133" y="3"/>
                    <a:pt x="1129" y="1"/>
                    <a:pt x="1094" y="1"/>
                  </a:cubicBezTo>
                  <a:cubicBezTo>
                    <a:pt x="1059" y="1"/>
                    <a:pt x="991" y="10"/>
                    <a:pt x="927" y="11"/>
                  </a:cubicBezTo>
                  <a:cubicBezTo>
                    <a:pt x="863" y="12"/>
                    <a:pt x="814" y="8"/>
                    <a:pt x="704" y="8"/>
                  </a:cubicBezTo>
                  <a:cubicBezTo>
                    <a:pt x="594" y="8"/>
                    <a:pt x="377" y="8"/>
                    <a:pt x="269" y="8"/>
                  </a:cubicBezTo>
                  <a:cubicBezTo>
                    <a:pt x="160" y="8"/>
                    <a:pt x="95" y="6"/>
                    <a:pt x="52" y="5"/>
                  </a:cubicBezTo>
                  <a:cubicBezTo>
                    <a:pt x="9" y="4"/>
                    <a:pt x="15" y="0"/>
                    <a:pt x="8" y="3"/>
                  </a:cubicBezTo>
                  <a:cubicBezTo>
                    <a:pt x="0" y="7"/>
                    <a:pt x="8" y="14"/>
                    <a:pt x="8" y="27"/>
                  </a:cubicBezTo>
                  <a:cubicBezTo>
                    <a:pt x="8" y="40"/>
                    <a:pt x="5" y="49"/>
                    <a:pt x="9" y="81"/>
                  </a:cubicBezTo>
                  <a:cubicBezTo>
                    <a:pt x="13" y="113"/>
                    <a:pt x="18" y="188"/>
                    <a:pt x="30" y="221"/>
                  </a:cubicBezTo>
                  <a:cubicBezTo>
                    <a:pt x="42" y="254"/>
                    <a:pt x="68" y="267"/>
                    <a:pt x="78" y="279"/>
                  </a:cubicBezTo>
                  <a:close/>
                </a:path>
              </a:pathLst>
            </a:custGeom>
            <a:gradFill rotWithShape="1">
              <a:gsLst>
                <a:gs pos="0">
                  <a:srgbClr val="09BFFF">
                    <a:alpha val="75999"/>
                  </a:srgbClr>
                </a:gs>
                <a:gs pos="50000">
                  <a:srgbClr val="E1FFFF">
                    <a:alpha val="17999"/>
                  </a:srgbClr>
                </a:gs>
                <a:gs pos="100000">
                  <a:srgbClr val="09BFFF">
                    <a:alpha val="75999"/>
                  </a:srgbClr>
                </a:gs>
              </a:gsLst>
              <a:lin ang="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396" name="Freeform 84"/>
            <p:cNvSpPr>
              <a:spLocks/>
            </p:cNvSpPr>
            <p:nvPr/>
          </p:nvSpPr>
          <p:spPr bwMode="auto">
            <a:xfrm>
              <a:off x="1791" y="3085"/>
              <a:ext cx="1142" cy="16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79" y="16"/>
                </a:cxn>
                <a:cxn ang="0">
                  <a:pos x="747" y="0"/>
                </a:cxn>
              </a:cxnLst>
              <a:rect l="0" t="0" r="r" b="b"/>
              <a:pathLst>
                <a:path w="747" h="16">
                  <a:moveTo>
                    <a:pt x="0" y="3"/>
                  </a:moveTo>
                  <a:cubicBezTo>
                    <a:pt x="63" y="5"/>
                    <a:pt x="255" y="16"/>
                    <a:pt x="379" y="16"/>
                  </a:cubicBezTo>
                  <a:cubicBezTo>
                    <a:pt x="503" y="16"/>
                    <a:pt x="670" y="3"/>
                    <a:pt x="747" y="0"/>
                  </a:cubicBezTo>
                </a:path>
              </a:pathLst>
            </a:custGeom>
            <a:gradFill rotWithShape="1">
              <a:gsLst>
                <a:gs pos="0">
                  <a:srgbClr val="66FFFF">
                    <a:alpha val="75999"/>
                  </a:srgbClr>
                </a:gs>
                <a:gs pos="50000">
                  <a:srgbClr val="E1FFFF">
                    <a:alpha val="69000"/>
                  </a:srgbClr>
                </a:gs>
                <a:gs pos="100000">
                  <a:srgbClr val="66FFFF">
                    <a:alpha val="75999"/>
                  </a:srgbClr>
                </a:gs>
              </a:gsLst>
              <a:lin ang="0" scaled="1"/>
            </a:gradFill>
            <a:ln w="9525" cap="flat">
              <a:solidFill>
                <a:srgbClr val="0099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3366" name="Group 85"/>
          <p:cNvGrpSpPr>
            <a:grpSpLocks/>
          </p:cNvGrpSpPr>
          <p:nvPr/>
        </p:nvGrpSpPr>
        <p:grpSpPr bwMode="auto">
          <a:xfrm>
            <a:off x="6477000" y="4492625"/>
            <a:ext cx="1509713" cy="500063"/>
            <a:chOff x="1779" y="1733"/>
            <a:chExt cx="1185" cy="387"/>
          </a:xfrm>
        </p:grpSpPr>
        <p:sp>
          <p:nvSpPr>
            <p:cNvPr id="13398" name="Freeform 86"/>
            <p:cNvSpPr>
              <a:spLocks/>
            </p:cNvSpPr>
            <p:nvPr/>
          </p:nvSpPr>
          <p:spPr bwMode="auto">
            <a:xfrm>
              <a:off x="1779" y="1733"/>
              <a:ext cx="1185" cy="387"/>
            </a:xfrm>
            <a:custGeom>
              <a:avLst/>
              <a:gdLst/>
              <a:ahLst/>
              <a:cxnLst>
                <a:cxn ang="0">
                  <a:pos x="212" y="378"/>
                </a:cxn>
                <a:cxn ang="0">
                  <a:pos x="413" y="387"/>
                </a:cxn>
                <a:cxn ang="0">
                  <a:pos x="1067" y="379"/>
                </a:cxn>
                <a:cxn ang="0">
                  <a:pos x="1121" y="373"/>
                </a:cxn>
                <a:cxn ang="0">
                  <a:pos x="1130" y="364"/>
                </a:cxn>
                <a:cxn ang="0">
                  <a:pos x="1122" y="289"/>
                </a:cxn>
                <a:cxn ang="0">
                  <a:pos x="1099" y="226"/>
                </a:cxn>
                <a:cxn ang="0">
                  <a:pos x="1046" y="184"/>
                </a:cxn>
                <a:cxn ang="0">
                  <a:pos x="978" y="159"/>
                </a:cxn>
                <a:cxn ang="0">
                  <a:pos x="911" y="141"/>
                </a:cxn>
                <a:cxn ang="0">
                  <a:pos x="850" y="100"/>
                </a:cxn>
                <a:cxn ang="0">
                  <a:pos x="827" y="49"/>
                </a:cxn>
                <a:cxn ang="0">
                  <a:pos x="824" y="23"/>
                </a:cxn>
                <a:cxn ang="0">
                  <a:pos x="832" y="7"/>
                </a:cxn>
                <a:cxn ang="0">
                  <a:pos x="714" y="28"/>
                </a:cxn>
                <a:cxn ang="0">
                  <a:pos x="531" y="28"/>
                </a:cxn>
                <a:cxn ang="0">
                  <a:pos x="311" y="2"/>
                </a:cxn>
                <a:cxn ang="0">
                  <a:pos x="311" y="21"/>
                </a:cxn>
                <a:cxn ang="0">
                  <a:pos x="300" y="82"/>
                </a:cxn>
                <a:cxn ang="0">
                  <a:pos x="273" y="115"/>
                </a:cxn>
                <a:cxn ang="0">
                  <a:pos x="207" y="148"/>
                </a:cxn>
                <a:cxn ang="0">
                  <a:pos x="86" y="196"/>
                </a:cxn>
                <a:cxn ang="0">
                  <a:pos x="29" y="279"/>
                </a:cxn>
                <a:cxn ang="0">
                  <a:pos x="21" y="369"/>
                </a:cxn>
                <a:cxn ang="0">
                  <a:pos x="32" y="372"/>
                </a:cxn>
                <a:cxn ang="0">
                  <a:pos x="212" y="378"/>
                </a:cxn>
              </a:cxnLst>
              <a:rect l="0" t="0" r="r" b="b"/>
              <a:pathLst>
                <a:path w="1185" h="387">
                  <a:moveTo>
                    <a:pt x="212" y="378"/>
                  </a:moveTo>
                  <a:cubicBezTo>
                    <a:pt x="275" y="380"/>
                    <a:pt x="271" y="387"/>
                    <a:pt x="413" y="387"/>
                  </a:cubicBezTo>
                  <a:cubicBezTo>
                    <a:pt x="555" y="387"/>
                    <a:pt x="949" y="381"/>
                    <a:pt x="1067" y="379"/>
                  </a:cubicBezTo>
                  <a:cubicBezTo>
                    <a:pt x="1185" y="377"/>
                    <a:pt x="1111" y="375"/>
                    <a:pt x="1121" y="373"/>
                  </a:cubicBezTo>
                  <a:cubicBezTo>
                    <a:pt x="1131" y="371"/>
                    <a:pt x="1130" y="378"/>
                    <a:pt x="1130" y="364"/>
                  </a:cubicBezTo>
                  <a:cubicBezTo>
                    <a:pt x="1130" y="350"/>
                    <a:pt x="1127" y="312"/>
                    <a:pt x="1122" y="289"/>
                  </a:cubicBezTo>
                  <a:cubicBezTo>
                    <a:pt x="1117" y="266"/>
                    <a:pt x="1112" y="243"/>
                    <a:pt x="1099" y="226"/>
                  </a:cubicBezTo>
                  <a:cubicBezTo>
                    <a:pt x="1086" y="209"/>
                    <a:pt x="1066" y="195"/>
                    <a:pt x="1046" y="184"/>
                  </a:cubicBezTo>
                  <a:cubicBezTo>
                    <a:pt x="1026" y="173"/>
                    <a:pt x="1000" y="166"/>
                    <a:pt x="978" y="159"/>
                  </a:cubicBezTo>
                  <a:cubicBezTo>
                    <a:pt x="956" y="152"/>
                    <a:pt x="932" y="151"/>
                    <a:pt x="911" y="141"/>
                  </a:cubicBezTo>
                  <a:cubicBezTo>
                    <a:pt x="890" y="131"/>
                    <a:pt x="864" y="115"/>
                    <a:pt x="850" y="100"/>
                  </a:cubicBezTo>
                  <a:cubicBezTo>
                    <a:pt x="836" y="85"/>
                    <a:pt x="832" y="61"/>
                    <a:pt x="827" y="49"/>
                  </a:cubicBezTo>
                  <a:cubicBezTo>
                    <a:pt x="823" y="37"/>
                    <a:pt x="823" y="30"/>
                    <a:pt x="824" y="23"/>
                  </a:cubicBezTo>
                  <a:cubicBezTo>
                    <a:pt x="826" y="16"/>
                    <a:pt x="850" y="5"/>
                    <a:pt x="832" y="7"/>
                  </a:cubicBezTo>
                  <a:cubicBezTo>
                    <a:pt x="814" y="9"/>
                    <a:pt x="765" y="25"/>
                    <a:pt x="714" y="28"/>
                  </a:cubicBezTo>
                  <a:cubicBezTo>
                    <a:pt x="664" y="32"/>
                    <a:pt x="598" y="33"/>
                    <a:pt x="531" y="28"/>
                  </a:cubicBezTo>
                  <a:cubicBezTo>
                    <a:pt x="464" y="23"/>
                    <a:pt x="348" y="4"/>
                    <a:pt x="311" y="2"/>
                  </a:cubicBezTo>
                  <a:cubicBezTo>
                    <a:pt x="274" y="0"/>
                    <a:pt x="313" y="8"/>
                    <a:pt x="311" y="21"/>
                  </a:cubicBezTo>
                  <a:cubicBezTo>
                    <a:pt x="309" y="34"/>
                    <a:pt x="306" y="66"/>
                    <a:pt x="300" y="82"/>
                  </a:cubicBezTo>
                  <a:cubicBezTo>
                    <a:pt x="294" y="98"/>
                    <a:pt x="288" y="104"/>
                    <a:pt x="273" y="115"/>
                  </a:cubicBezTo>
                  <a:cubicBezTo>
                    <a:pt x="258" y="126"/>
                    <a:pt x="238" y="135"/>
                    <a:pt x="207" y="148"/>
                  </a:cubicBezTo>
                  <a:cubicBezTo>
                    <a:pt x="176" y="161"/>
                    <a:pt x="116" y="174"/>
                    <a:pt x="86" y="196"/>
                  </a:cubicBezTo>
                  <a:cubicBezTo>
                    <a:pt x="56" y="218"/>
                    <a:pt x="40" y="250"/>
                    <a:pt x="29" y="279"/>
                  </a:cubicBezTo>
                  <a:cubicBezTo>
                    <a:pt x="18" y="308"/>
                    <a:pt x="21" y="354"/>
                    <a:pt x="21" y="369"/>
                  </a:cubicBezTo>
                  <a:cubicBezTo>
                    <a:pt x="21" y="384"/>
                    <a:pt x="0" y="371"/>
                    <a:pt x="32" y="372"/>
                  </a:cubicBezTo>
                  <a:cubicBezTo>
                    <a:pt x="64" y="373"/>
                    <a:pt x="149" y="376"/>
                    <a:pt x="212" y="378"/>
                  </a:cubicBezTo>
                  <a:close/>
                </a:path>
              </a:pathLst>
            </a:custGeom>
            <a:gradFill rotWithShape="1">
              <a:gsLst>
                <a:gs pos="0">
                  <a:srgbClr val="09BFFF">
                    <a:alpha val="75999"/>
                  </a:srgbClr>
                </a:gs>
                <a:gs pos="50000">
                  <a:srgbClr val="E1FFFF">
                    <a:alpha val="38000"/>
                  </a:srgbClr>
                </a:gs>
                <a:gs pos="100000">
                  <a:srgbClr val="09BFFF">
                    <a:alpha val="75999"/>
                  </a:srgbClr>
                </a:gs>
              </a:gsLst>
              <a:lin ang="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399" name="Freeform 87"/>
            <p:cNvSpPr>
              <a:spLocks/>
            </p:cNvSpPr>
            <p:nvPr/>
          </p:nvSpPr>
          <p:spPr bwMode="auto">
            <a:xfrm>
              <a:off x="2078" y="1737"/>
              <a:ext cx="537" cy="3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2" y="30"/>
                </a:cxn>
                <a:cxn ang="0">
                  <a:pos x="418" y="30"/>
                </a:cxn>
                <a:cxn ang="0">
                  <a:pos x="537" y="6"/>
                </a:cxn>
              </a:cxnLst>
              <a:rect l="0" t="0" r="r" b="b"/>
              <a:pathLst>
                <a:path w="537" h="35">
                  <a:moveTo>
                    <a:pt x="0" y="0"/>
                  </a:moveTo>
                  <a:cubicBezTo>
                    <a:pt x="32" y="5"/>
                    <a:pt x="122" y="25"/>
                    <a:pt x="192" y="30"/>
                  </a:cubicBezTo>
                  <a:cubicBezTo>
                    <a:pt x="262" y="35"/>
                    <a:pt x="360" y="34"/>
                    <a:pt x="418" y="30"/>
                  </a:cubicBezTo>
                  <a:cubicBezTo>
                    <a:pt x="476" y="26"/>
                    <a:pt x="512" y="11"/>
                    <a:pt x="537" y="6"/>
                  </a:cubicBezTo>
                </a:path>
              </a:pathLst>
            </a:custGeom>
            <a:noFill/>
            <a:ln w="9525" cap="flat">
              <a:solidFill>
                <a:srgbClr val="66CC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3369" name="Group 88"/>
          <p:cNvGrpSpPr>
            <a:grpSpLocks/>
          </p:cNvGrpSpPr>
          <p:nvPr/>
        </p:nvGrpSpPr>
        <p:grpSpPr bwMode="auto">
          <a:xfrm>
            <a:off x="6484938" y="5395913"/>
            <a:ext cx="1470025" cy="447675"/>
            <a:chOff x="1780" y="2425"/>
            <a:chExt cx="1154" cy="346"/>
          </a:xfrm>
        </p:grpSpPr>
        <p:sp>
          <p:nvSpPr>
            <p:cNvPr id="13401" name="Freeform 89"/>
            <p:cNvSpPr>
              <a:spLocks/>
            </p:cNvSpPr>
            <p:nvPr/>
          </p:nvSpPr>
          <p:spPr bwMode="auto">
            <a:xfrm>
              <a:off x="1780" y="2425"/>
              <a:ext cx="1154" cy="346"/>
            </a:xfrm>
            <a:custGeom>
              <a:avLst/>
              <a:gdLst/>
              <a:ahLst/>
              <a:cxnLst>
                <a:cxn ang="0">
                  <a:pos x="25" y="317"/>
                </a:cxn>
                <a:cxn ang="0">
                  <a:pos x="166" y="331"/>
                </a:cxn>
                <a:cxn ang="0">
                  <a:pos x="551" y="337"/>
                </a:cxn>
                <a:cxn ang="0">
                  <a:pos x="923" y="332"/>
                </a:cxn>
                <a:cxn ang="0">
                  <a:pos x="1114" y="328"/>
                </a:cxn>
                <a:cxn ang="0">
                  <a:pos x="1148" y="327"/>
                </a:cxn>
                <a:cxn ang="0">
                  <a:pos x="1152" y="299"/>
                </a:cxn>
                <a:cxn ang="0">
                  <a:pos x="1147" y="47"/>
                </a:cxn>
                <a:cxn ang="0">
                  <a:pos x="1144" y="16"/>
                </a:cxn>
                <a:cxn ang="0">
                  <a:pos x="1128" y="11"/>
                </a:cxn>
                <a:cxn ang="0">
                  <a:pos x="1109" y="13"/>
                </a:cxn>
                <a:cxn ang="0">
                  <a:pos x="1061" y="17"/>
                </a:cxn>
                <a:cxn ang="0">
                  <a:pos x="712" y="26"/>
                </a:cxn>
                <a:cxn ang="0">
                  <a:pos x="254" y="17"/>
                </a:cxn>
                <a:cxn ang="0">
                  <a:pos x="40" y="10"/>
                </a:cxn>
                <a:cxn ang="0">
                  <a:pos x="16" y="19"/>
                </a:cxn>
                <a:cxn ang="0">
                  <a:pos x="14" y="29"/>
                </a:cxn>
                <a:cxn ang="0">
                  <a:pos x="14" y="56"/>
                </a:cxn>
                <a:cxn ang="0">
                  <a:pos x="13" y="151"/>
                </a:cxn>
                <a:cxn ang="0">
                  <a:pos x="17" y="274"/>
                </a:cxn>
                <a:cxn ang="0">
                  <a:pos x="16" y="319"/>
                </a:cxn>
                <a:cxn ang="0">
                  <a:pos x="25" y="317"/>
                </a:cxn>
              </a:cxnLst>
              <a:rect l="0" t="0" r="r" b="b"/>
              <a:pathLst>
                <a:path w="1154" h="346">
                  <a:moveTo>
                    <a:pt x="25" y="317"/>
                  </a:moveTo>
                  <a:cubicBezTo>
                    <a:pt x="49" y="322"/>
                    <a:pt x="78" y="328"/>
                    <a:pt x="166" y="331"/>
                  </a:cubicBezTo>
                  <a:cubicBezTo>
                    <a:pt x="254" y="334"/>
                    <a:pt x="425" y="337"/>
                    <a:pt x="551" y="337"/>
                  </a:cubicBezTo>
                  <a:cubicBezTo>
                    <a:pt x="677" y="337"/>
                    <a:pt x="829" y="333"/>
                    <a:pt x="923" y="332"/>
                  </a:cubicBezTo>
                  <a:cubicBezTo>
                    <a:pt x="1017" y="331"/>
                    <a:pt x="1077" y="329"/>
                    <a:pt x="1114" y="328"/>
                  </a:cubicBezTo>
                  <a:cubicBezTo>
                    <a:pt x="1151" y="327"/>
                    <a:pt x="1142" y="332"/>
                    <a:pt x="1148" y="327"/>
                  </a:cubicBezTo>
                  <a:cubicBezTo>
                    <a:pt x="1154" y="322"/>
                    <a:pt x="1152" y="346"/>
                    <a:pt x="1152" y="299"/>
                  </a:cubicBezTo>
                  <a:cubicBezTo>
                    <a:pt x="1152" y="252"/>
                    <a:pt x="1148" y="94"/>
                    <a:pt x="1147" y="47"/>
                  </a:cubicBezTo>
                  <a:cubicBezTo>
                    <a:pt x="1146" y="0"/>
                    <a:pt x="1147" y="22"/>
                    <a:pt x="1144" y="16"/>
                  </a:cubicBezTo>
                  <a:cubicBezTo>
                    <a:pt x="1141" y="10"/>
                    <a:pt x="1134" y="11"/>
                    <a:pt x="1128" y="11"/>
                  </a:cubicBezTo>
                  <a:cubicBezTo>
                    <a:pt x="1122" y="11"/>
                    <a:pt x="1120" y="12"/>
                    <a:pt x="1109" y="13"/>
                  </a:cubicBezTo>
                  <a:cubicBezTo>
                    <a:pt x="1098" y="14"/>
                    <a:pt x="1127" y="15"/>
                    <a:pt x="1061" y="17"/>
                  </a:cubicBezTo>
                  <a:cubicBezTo>
                    <a:pt x="995" y="19"/>
                    <a:pt x="846" y="26"/>
                    <a:pt x="712" y="26"/>
                  </a:cubicBezTo>
                  <a:cubicBezTo>
                    <a:pt x="578" y="26"/>
                    <a:pt x="366" y="20"/>
                    <a:pt x="254" y="17"/>
                  </a:cubicBezTo>
                  <a:cubicBezTo>
                    <a:pt x="142" y="14"/>
                    <a:pt x="80" y="10"/>
                    <a:pt x="40" y="10"/>
                  </a:cubicBezTo>
                  <a:cubicBezTo>
                    <a:pt x="0" y="10"/>
                    <a:pt x="20" y="16"/>
                    <a:pt x="16" y="19"/>
                  </a:cubicBezTo>
                  <a:cubicBezTo>
                    <a:pt x="12" y="22"/>
                    <a:pt x="14" y="23"/>
                    <a:pt x="14" y="29"/>
                  </a:cubicBezTo>
                  <a:cubicBezTo>
                    <a:pt x="14" y="35"/>
                    <a:pt x="14" y="36"/>
                    <a:pt x="14" y="56"/>
                  </a:cubicBezTo>
                  <a:cubicBezTo>
                    <a:pt x="14" y="76"/>
                    <a:pt x="12" y="115"/>
                    <a:pt x="13" y="151"/>
                  </a:cubicBezTo>
                  <a:cubicBezTo>
                    <a:pt x="14" y="187"/>
                    <a:pt x="16" y="246"/>
                    <a:pt x="17" y="274"/>
                  </a:cubicBezTo>
                  <a:cubicBezTo>
                    <a:pt x="18" y="302"/>
                    <a:pt x="15" y="312"/>
                    <a:pt x="16" y="319"/>
                  </a:cubicBezTo>
                  <a:cubicBezTo>
                    <a:pt x="17" y="326"/>
                    <a:pt x="23" y="317"/>
                    <a:pt x="25" y="317"/>
                  </a:cubicBezTo>
                  <a:close/>
                </a:path>
              </a:pathLst>
            </a:custGeom>
            <a:gradFill rotWithShape="1">
              <a:gsLst>
                <a:gs pos="0">
                  <a:srgbClr val="09BFFF">
                    <a:alpha val="75999"/>
                  </a:srgbClr>
                </a:gs>
                <a:gs pos="50000">
                  <a:srgbClr val="E1FFFF">
                    <a:alpha val="23000"/>
                  </a:srgbClr>
                </a:gs>
                <a:gs pos="100000">
                  <a:srgbClr val="09BFFF">
                    <a:alpha val="75999"/>
                  </a:srgbClr>
                </a:gs>
              </a:gsLst>
              <a:lin ang="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402" name="Freeform 90"/>
            <p:cNvSpPr>
              <a:spLocks/>
            </p:cNvSpPr>
            <p:nvPr/>
          </p:nvSpPr>
          <p:spPr bwMode="auto">
            <a:xfrm>
              <a:off x="1795" y="2434"/>
              <a:ext cx="1131" cy="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70" y="16"/>
                </a:cxn>
                <a:cxn ang="0">
                  <a:pos x="740" y="2"/>
                </a:cxn>
              </a:cxnLst>
              <a:rect l="0" t="0" r="r" b="b"/>
              <a:pathLst>
                <a:path w="740" h="16">
                  <a:moveTo>
                    <a:pt x="0" y="0"/>
                  </a:moveTo>
                  <a:cubicBezTo>
                    <a:pt x="62" y="2"/>
                    <a:pt x="247" y="16"/>
                    <a:pt x="370" y="16"/>
                  </a:cubicBezTo>
                  <a:cubicBezTo>
                    <a:pt x="493" y="16"/>
                    <a:pt x="663" y="5"/>
                    <a:pt x="740" y="2"/>
                  </a:cubicBezTo>
                </a:path>
              </a:pathLst>
            </a:custGeom>
            <a:gradFill rotWithShape="1">
              <a:gsLst>
                <a:gs pos="0">
                  <a:srgbClr val="66FFFF">
                    <a:alpha val="75999"/>
                  </a:srgbClr>
                </a:gs>
                <a:gs pos="50000">
                  <a:srgbClr val="E1FFFF">
                    <a:alpha val="69000"/>
                  </a:srgbClr>
                </a:gs>
                <a:gs pos="100000">
                  <a:srgbClr val="66FFFF">
                    <a:alpha val="75999"/>
                  </a:srgbClr>
                </a:gs>
              </a:gsLst>
              <a:lin ang="0" scaled="1"/>
            </a:gradFill>
            <a:ln w="9525" cap="flat">
              <a:solidFill>
                <a:srgbClr val="0099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3372" name="Group 91"/>
          <p:cNvGrpSpPr>
            <a:grpSpLocks/>
          </p:cNvGrpSpPr>
          <p:nvPr/>
        </p:nvGrpSpPr>
        <p:grpSpPr bwMode="auto">
          <a:xfrm>
            <a:off x="6480175" y="4965700"/>
            <a:ext cx="1492250" cy="449263"/>
            <a:chOff x="1781" y="2099"/>
            <a:chExt cx="1172" cy="348"/>
          </a:xfrm>
        </p:grpSpPr>
        <p:sp>
          <p:nvSpPr>
            <p:cNvPr id="13404" name="Freeform 92"/>
            <p:cNvSpPr>
              <a:spLocks/>
            </p:cNvSpPr>
            <p:nvPr/>
          </p:nvSpPr>
          <p:spPr bwMode="auto">
            <a:xfrm>
              <a:off x="1781" y="2099"/>
              <a:ext cx="1172" cy="348"/>
            </a:xfrm>
            <a:custGeom>
              <a:avLst/>
              <a:gdLst/>
              <a:ahLst/>
              <a:cxnLst>
                <a:cxn ang="0">
                  <a:pos x="13" y="330"/>
                </a:cxn>
                <a:cxn ang="0">
                  <a:pos x="63" y="334"/>
                </a:cxn>
                <a:cxn ang="0">
                  <a:pos x="180" y="339"/>
                </a:cxn>
                <a:cxn ang="0">
                  <a:pos x="346" y="339"/>
                </a:cxn>
                <a:cxn ang="0">
                  <a:pos x="553" y="348"/>
                </a:cxn>
                <a:cxn ang="0">
                  <a:pos x="924" y="340"/>
                </a:cxn>
                <a:cxn ang="0">
                  <a:pos x="1135" y="339"/>
                </a:cxn>
                <a:cxn ang="0">
                  <a:pos x="1147" y="339"/>
                </a:cxn>
                <a:cxn ang="0">
                  <a:pos x="1147" y="310"/>
                </a:cxn>
                <a:cxn ang="0">
                  <a:pos x="1143" y="250"/>
                </a:cxn>
                <a:cxn ang="0">
                  <a:pos x="1134" y="43"/>
                </a:cxn>
                <a:cxn ang="0">
                  <a:pos x="1129" y="7"/>
                </a:cxn>
                <a:cxn ang="0">
                  <a:pos x="1112" y="0"/>
                </a:cxn>
                <a:cxn ang="0">
                  <a:pos x="1069" y="4"/>
                </a:cxn>
                <a:cxn ang="0">
                  <a:pos x="718" y="7"/>
                </a:cxn>
                <a:cxn ang="0">
                  <a:pos x="287" y="7"/>
                </a:cxn>
                <a:cxn ang="0">
                  <a:pos x="44" y="9"/>
                </a:cxn>
                <a:cxn ang="0">
                  <a:pos x="17" y="15"/>
                </a:cxn>
                <a:cxn ang="0">
                  <a:pos x="15" y="25"/>
                </a:cxn>
                <a:cxn ang="0">
                  <a:pos x="17" y="41"/>
                </a:cxn>
                <a:cxn ang="0">
                  <a:pos x="12" y="146"/>
                </a:cxn>
                <a:cxn ang="0">
                  <a:pos x="13" y="276"/>
                </a:cxn>
                <a:cxn ang="0">
                  <a:pos x="13" y="313"/>
                </a:cxn>
                <a:cxn ang="0">
                  <a:pos x="13" y="330"/>
                </a:cxn>
              </a:cxnLst>
              <a:rect l="0" t="0" r="r" b="b"/>
              <a:pathLst>
                <a:path w="1172" h="348">
                  <a:moveTo>
                    <a:pt x="13" y="330"/>
                  </a:moveTo>
                  <a:cubicBezTo>
                    <a:pt x="21" y="333"/>
                    <a:pt x="35" y="333"/>
                    <a:pt x="63" y="334"/>
                  </a:cubicBezTo>
                  <a:cubicBezTo>
                    <a:pt x="91" y="335"/>
                    <a:pt x="133" y="338"/>
                    <a:pt x="180" y="339"/>
                  </a:cubicBezTo>
                  <a:cubicBezTo>
                    <a:pt x="227" y="340"/>
                    <a:pt x="284" y="338"/>
                    <a:pt x="346" y="339"/>
                  </a:cubicBezTo>
                  <a:cubicBezTo>
                    <a:pt x="408" y="340"/>
                    <a:pt x="457" y="348"/>
                    <a:pt x="553" y="348"/>
                  </a:cubicBezTo>
                  <a:cubicBezTo>
                    <a:pt x="649" y="348"/>
                    <a:pt x="827" y="341"/>
                    <a:pt x="924" y="340"/>
                  </a:cubicBezTo>
                  <a:cubicBezTo>
                    <a:pt x="1021" y="339"/>
                    <a:pt x="1098" y="339"/>
                    <a:pt x="1135" y="339"/>
                  </a:cubicBezTo>
                  <a:cubicBezTo>
                    <a:pt x="1172" y="339"/>
                    <a:pt x="1145" y="344"/>
                    <a:pt x="1147" y="339"/>
                  </a:cubicBezTo>
                  <a:cubicBezTo>
                    <a:pt x="1149" y="334"/>
                    <a:pt x="1148" y="325"/>
                    <a:pt x="1147" y="310"/>
                  </a:cubicBezTo>
                  <a:cubicBezTo>
                    <a:pt x="1146" y="295"/>
                    <a:pt x="1145" y="294"/>
                    <a:pt x="1143" y="250"/>
                  </a:cubicBezTo>
                  <a:cubicBezTo>
                    <a:pt x="1141" y="206"/>
                    <a:pt x="1136" y="83"/>
                    <a:pt x="1134" y="43"/>
                  </a:cubicBezTo>
                  <a:cubicBezTo>
                    <a:pt x="1132" y="3"/>
                    <a:pt x="1133" y="14"/>
                    <a:pt x="1129" y="7"/>
                  </a:cubicBezTo>
                  <a:cubicBezTo>
                    <a:pt x="1125" y="0"/>
                    <a:pt x="1121" y="0"/>
                    <a:pt x="1112" y="0"/>
                  </a:cubicBezTo>
                  <a:cubicBezTo>
                    <a:pt x="1103" y="0"/>
                    <a:pt x="1135" y="3"/>
                    <a:pt x="1069" y="4"/>
                  </a:cubicBezTo>
                  <a:cubicBezTo>
                    <a:pt x="1004" y="5"/>
                    <a:pt x="848" y="7"/>
                    <a:pt x="718" y="7"/>
                  </a:cubicBezTo>
                  <a:cubicBezTo>
                    <a:pt x="588" y="7"/>
                    <a:pt x="399" y="7"/>
                    <a:pt x="287" y="7"/>
                  </a:cubicBezTo>
                  <a:cubicBezTo>
                    <a:pt x="176" y="7"/>
                    <a:pt x="89" y="8"/>
                    <a:pt x="44" y="9"/>
                  </a:cubicBezTo>
                  <a:cubicBezTo>
                    <a:pt x="0" y="10"/>
                    <a:pt x="21" y="12"/>
                    <a:pt x="17" y="15"/>
                  </a:cubicBezTo>
                  <a:cubicBezTo>
                    <a:pt x="12" y="17"/>
                    <a:pt x="15" y="21"/>
                    <a:pt x="15" y="25"/>
                  </a:cubicBezTo>
                  <a:cubicBezTo>
                    <a:pt x="15" y="30"/>
                    <a:pt x="17" y="21"/>
                    <a:pt x="17" y="41"/>
                  </a:cubicBezTo>
                  <a:cubicBezTo>
                    <a:pt x="17" y="62"/>
                    <a:pt x="13" y="107"/>
                    <a:pt x="12" y="146"/>
                  </a:cubicBezTo>
                  <a:cubicBezTo>
                    <a:pt x="11" y="185"/>
                    <a:pt x="13" y="248"/>
                    <a:pt x="13" y="276"/>
                  </a:cubicBezTo>
                  <a:cubicBezTo>
                    <a:pt x="13" y="304"/>
                    <a:pt x="13" y="304"/>
                    <a:pt x="13" y="313"/>
                  </a:cubicBezTo>
                  <a:cubicBezTo>
                    <a:pt x="13" y="322"/>
                    <a:pt x="7" y="327"/>
                    <a:pt x="13" y="330"/>
                  </a:cubicBezTo>
                  <a:close/>
                </a:path>
              </a:pathLst>
            </a:custGeom>
            <a:gradFill rotWithShape="1">
              <a:gsLst>
                <a:gs pos="0">
                  <a:srgbClr val="09BFFF">
                    <a:alpha val="75999"/>
                  </a:srgbClr>
                </a:gs>
                <a:gs pos="50000">
                  <a:srgbClr val="E1FFFF">
                    <a:alpha val="27000"/>
                  </a:srgbClr>
                </a:gs>
                <a:gs pos="100000">
                  <a:srgbClr val="09BFFF">
                    <a:alpha val="75999"/>
                  </a:srgbClr>
                </a:gs>
              </a:gsLst>
              <a:lin ang="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405" name="Freeform 93"/>
            <p:cNvSpPr>
              <a:spLocks/>
            </p:cNvSpPr>
            <p:nvPr/>
          </p:nvSpPr>
          <p:spPr bwMode="auto">
            <a:xfrm>
              <a:off x="1793" y="2104"/>
              <a:ext cx="1131" cy="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70" y="16"/>
                </a:cxn>
                <a:cxn ang="0">
                  <a:pos x="740" y="2"/>
                </a:cxn>
              </a:cxnLst>
              <a:rect l="0" t="0" r="r" b="b"/>
              <a:pathLst>
                <a:path w="740" h="16">
                  <a:moveTo>
                    <a:pt x="0" y="0"/>
                  </a:moveTo>
                  <a:cubicBezTo>
                    <a:pt x="62" y="2"/>
                    <a:pt x="247" y="16"/>
                    <a:pt x="370" y="16"/>
                  </a:cubicBezTo>
                  <a:cubicBezTo>
                    <a:pt x="493" y="16"/>
                    <a:pt x="663" y="5"/>
                    <a:pt x="740" y="2"/>
                  </a:cubicBezTo>
                </a:path>
              </a:pathLst>
            </a:custGeom>
            <a:gradFill rotWithShape="1">
              <a:gsLst>
                <a:gs pos="0">
                  <a:srgbClr val="66FFFF">
                    <a:alpha val="75999"/>
                  </a:srgbClr>
                </a:gs>
                <a:gs pos="50000">
                  <a:srgbClr val="E1FFFF">
                    <a:alpha val="69000"/>
                  </a:srgbClr>
                </a:gs>
                <a:gs pos="100000">
                  <a:srgbClr val="66FFFF">
                    <a:alpha val="75999"/>
                  </a:srgbClr>
                </a:gs>
              </a:gsLst>
              <a:lin ang="0" scaled="1"/>
            </a:gradFill>
            <a:ln w="9525" cap="flat">
              <a:solidFill>
                <a:srgbClr val="0099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3406" name="Arc 94"/>
          <p:cNvSpPr>
            <a:spLocks/>
          </p:cNvSpPr>
          <p:nvPr/>
        </p:nvSpPr>
        <p:spPr bwMode="auto">
          <a:xfrm flipV="1">
            <a:off x="6705600" y="4152900"/>
            <a:ext cx="984250" cy="127000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63 w 43200"/>
              <a:gd name="T1" fmla="*/ 23250 h 23480"/>
              <a:gd name="T2" fmla="*/ 43118 w 43200"/>
              <a:gd name="T3" fmla="*/ 23480 h 23480"/>
              <a:gd name="T4" fmla="*/ 21600 w 43200"/>
              <a:gd name="T5" fmla="*/ 21600 h 23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3480" fill="none" extrusionOk="0">
                <a:moveTo>
                  <a:pt x="63" y="23249"/>
                </a:moveTo>
                <a:cubicBezTo>
                  <a:pt x="21" y="22700"/>
                  <a:pt x="0" y="22150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227"/>
                  <a:pt x="43172" y="22854"/>
                  <a:pt x="43118" y="23480"/>
                </a:cubicBezTo>
              </a:path>
              <a:path w="43200" h="23480" stroke="0" extrusionOk="0">
                <a:moveTo>
                  <a:pt x="63" y="23249"/>
                </a:moveTo>
                <a:cubicBezTo>
                  <a:pt x="21" y="22700"/>
                  <a:pt x="0" y="22150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227"/>
                  <a:pt x="43172" y="22854"/>
                  <a:pt x="43118" y="23480"/>
                </a:cubicBezTo>
                <a:lnTo>
                  <a:pt x="21600" y="21600"/>
                </a:lnTo>
                <a:close/>
              </a:path>
            </a:pathLst>
          </a:custGeom>
          <a:noFill/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407" name="Freeform 95"/>
          <p:cNvSpPr>
            <a:spLocks/>
          </p:cNvSpPr>
          <p:nvPr/>
        </p:nvSpPr>
        <p:spPr bwMode="auto">
          <a:xfrm>
            <a:off x="6851650" y="4498975"/>
            <a:ext cx="695325" cy="444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54" y="26"/>
              </a:cxn>
              <a:cxn ang="0">
                <a:pos x="374" y="32"/>
              </a:cxn>
              <a:cxn ang="0">
                <a:pos x="546" y="6"/>
              </a:cxn>
            </a:cxnLst>
            <a:rect l="0" t="0" r="r" b="b"/>
            <a:pathLst>
              <a:path w="546" h="35">
                <a:moveTo>
                  <a:pt x="0" y="0"/>
                </a:moveTo>
                <a:cubicBezTo>
                  <a:pt x="26" y="4"/>
                  <a:pt x="92" y="21"/>
                  <a:pt x="154" y="26"/>
                </a:cubicBezTo>
                <a:cubicBezTo>
                  <a:pt x="216" y="31"/>
                  <a:pt x="309" y="35"/>
                  <a:pt x="374" y="32"/>
                </a:cubicBezTo>
                <a:cubicBezTo>
                  <a:pt x="439" y="29"/>
                  <a:pt x="510" y="11"/>
                  <a:pt x="546" y="6"/>
                </a:cubicBezTo>
              </a:path>
            </a:pathLst>
          </a:custGeom>
          <a:noFill/>
          <a:ln w="9525" cap="rnd">
            <a:solidFill>
              <a:schemeClr val="accent2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13379" name="Group 97"/>
          <p:cNvGrpSpPr>
            <a:grpSpLocks/>
          </p:cNvGrpSpPr>
          <p:nvPr/>
        </p:nvGrpSpPr>
        <p:grpSpPr bwMode="auto">
          <a:xfrm>
            <a:off x="6484938" y="5788025"/>
            <a:ext cx="1487487" cy="482600"/>
            <a:chOff x="1781" y="2734"/>
            <a:chExt cx="1168" cy="373"/>
          </a:xfrm>
        </p:grpSpPr>
        <p:sp>
          <p:nvSpPr>
            <p:cNvPr id="13410" name="Freeform 98"/>
            <p:cNvSpPr>
              <a:spLocks/>
            </p:cNvSpPr>
            <p:nvPr/>
          </p:nvSpPr>
          <p:spPr bwMode="auto">
            <a:xfrm>
              <a:off x="1781" y="2734"/>
              <a:ext cx="1168" cy="373"/>
            </a:xfrm>
            <a:custGeom>
              <a:avLst/>
              <a:gdLst/>
              <a:ahLst/>
              <a:cxnLst>
                <a:cxn ang="0">
                  <a:pos x="22" y="352"/>
                </a:cxn>
                <a:cxn ang="0">
                  <a:pos x="84" y="352"/>
                </a:cxn>
                <a:cxn ang="0">
                  <a:pos x="217" y="358"/>
                </a:cxn>
                <a:cxn ang="0">
                  <a:pos x="553" y="362"/>
                </a:cxn>
                <a:cxn ang="0">
                  <a:pos x="928" y="356"/>
                </a:cxn>
                <a:cxn ang="0">
                  <a:pos x="1131" y="352"/>
                </a:cxn>
                <a:cxn ang="0">
                  <a:pos x="1153" y="352"/>
                </a:cxn>
                <a:cxn ang="0">
                  <a:pos x="1157" y="323"/>
                </a:cxn>
                <a:cxn ang="0">
                  <a:pos x="1152" y="50"/>
                </a:cxn>
                <a:cxn ang="0">
                  <a:pos x="1150" y="23"/>
                </a:cxn>
                <a:cxn ang="0">
                  <a:pos x="1116" y="23"/>
                </a:cxn>
                <a:cxn ang="0">
                  <a:pos x="1072" y="22"/>
                </a:cxn>
                <a:cxn ang="0">
                  <a:pos x="722" y="31"/>
                </a:cxn>
                <a:cxn ang="0">
                  <a:pos x="291" y="22"/>
                </a:cxn>
                <a:cxn ang="0">
                  <a:pos x="46" y="16"/>
                </a:cxn>
                <a:cxn ang="0">
                  <a:pos x="13" y="17"/>
                </a:cxn>
                <a:cxn ang="0">
                  <a:pos x="13" y="47"/>
                </a:cxn>
                <a:cxn ang="0">
                  <a:pos x="15" y="79"/>
                </a:cxn>
                <a:cxn ang="0">
                  <a:pos x="16" y="166"/>
                </a:cxn>
                <a:cxn ang="0">
                  <a:pos x="21" y="293"/>
                </a:cxn>
                <a:cxn ang="0">
                  <a:pos x="21" y="326"/>
                </a:cxn>
                <a:cxn ang="0">
                  <a:pos x="22" y="352"/>
                </a:cxn>
              </a:cxnLst>
              <a:rect l="0" t="0" r="r" b="b"/>
              <a:pathLst>
                <a:path w="1168" h="373">
                  <a:moveTo>
                    <a:pt x="22" y="352"/>
                  </a:moveTo>
                  <a:cubicBezTo>
                    <a:pt x="32" y="356"/>
                    <a:pt x="52" y="351"/>
                    <a:pt x="84" y="352"/>
                  </a:cubicBezTo>
                  <a:cubicBezTo>
                    <a:pt x="116" y="353"/>
                    <a:pt x="139" y="356"/>
                    <a:pt x="217" y="358"/>
                  </a:cubicBezTo>
                  <a:cubicBezTo>
                    <a:pt x="295" y="360"/>
                    <a:pt x="435" y="362"/>
                    <a:pt x="553" y="362"/>
                  </a:cubicBezTo>
                  <a:cubicBezTo>
                    <a:pt x="671" y="362"/>
                    <a:pt x="832" y="358"/>
                    <a:pt x="928" y="356"/>
                  </a:cubicBezTo>
                  <a:cubicBezTo>
                    <a:pt x="1024" y="354"/>
                    <a:pt x="1094" y="353"/>
                    <a:pt x="1131" y="352"/>
                  </a:cubicBezTo>
                  <a:cubicBezTo>
                    <a:pt x="1168" y="351"/>
                    <a:pt x="1149" y="357"/>
                    <a:pt x="1153" y="352"/>
                  </a:cubicBezTo>
                  <a:cubicBezTo>
                    <a:pt x="1157" y="347"/>
                    <a:pt x="1157" y="373"/>
                    <a:pt x="1157" y="323"/>
                  </a:cubicBezTo>
                  <a:cubicBezTo>
                    <a:pt x="1157" y="273"/>
                    <a:pt x="1153" y="100"/>
                    <a:pt x="1152" y="50"/>
                  </a:cubicBezTo>
                  <a:cubicBezTo>
                    <a:pt x="1151" y="0"/>
                    <a:pt x="1156" y="28"/>
                    <a:pt x="1150" y="23"/>
                  </a:cubicBezTo>
                  <a:cubicBezTo>
                    <a:pt x="1144" y="18"/>
                    <a:pt x="1129" y="23"/>
                    <a:pt x="1116" y="23"/>
                  </a:cubicBezTo>
                  <a:cubicBezTo>
                    <a:pt x="1103" y="23"/>
                    <a:pt x="1138" y="21"/>
                    <a:pt x="1072" y="22"/>
                  </a:cubicBezTo>
                  <a:cubicBezTo>
                    <a:pt x="1006" y="23"/>
                    <a:pt x="852" y="31"/>
                    <a:pt x="722" y="31"/>
                  </a:cubicBezTo>
                  <a:cubicBezTo>
                    <a:pt x="592" y="31"/>
                    <a:pt x="404" y="24"/>
                    <a:pt x="291" y="22"/>
                  </a:cubicBezTo>
                  <a:cubicBezTo>
                    <a:pt x="178" y="20"/>
                    <a:pt x="92" y="17"/>
                    <a:pt x="46" y="16"/>
                  </a:cubicBezTo>
                  <a:cubicBezTo>
                    <a:pt x="0" y="15"/>
                    <a:pt x="19" y="12"/>
                    <a:pt x="13" y="17"/>
                  </a:cubicBezTo>
                  <a:cubicBezTo>
                    <a:pt x="7" y="22"/>
                    <a:pt x="13" y="37"/>
                    <a:pt x="13" y="47"/>
                  </a:cubicBezTo>
                  <a:cubicBezTo>
                    <a:pt x="13" y="57"/>
                    <a:pt x="15" y="59"/>
                    <a:pt x="15" y="79"/>
                  </a:cubicBezTo>
                  <a:cubicBezTo>
                    <a:pt x="15" y="99"/>
                    <a:pt x="15" y="130"/>
                    <a:pt x="16" y="166"/>
                  </a:cubicBezTo>
                  <a:cubicBezTo>
                    <a:pt x="17" y="202"/>
                    <a:pt x="20" y="266"/>
                    <a:pt x="21" y="293"/>
                  </a:cubicBezTo>
                  <a:cubicBezTo>
                    <a:pt x="22" y="320"/>
                    <a:pt x="21" y="316"/>
                    <a:pt x="21" y="326"/>
                  </a:cubicBezTo>
                  <a:cubicBezTo>
                    <a:pt x="21" y="336"/>
                    <a:pt x="12" y="348"/>
                    <a:pt x="22" y="352"/>
                  </a:cubicBezTo>
                  <a:close/>
                </a:path>
              </a:pathLst>
            </a:custGeom>
            <a:gradFill rotWithShape="1">
              <a:gsLst>
                <a:gs pos="0">
                  <a:srgbClr val="09BFFF">
                    <a:alpha val="75999"/>
                  </a:srgbClr>
                </a:gs>
                <a:gs pos="50000">
                  <a:srgbClr val="E1FFFF">
                    <a:alpha val="23000"/>
                  </a:srgbClr>
                </a:gs>
                <a:gs pos="100000">
                  <a:srgbClr val="09BFFF">
                    <a:alpha val="75999"/>
                  </a:srgbClr>
                </a:gs>
              </a:gsLst>
              <a:lin ang="0" scaled="1"/>
            </a:gradFill>
            <a:ln w="9525" cap="flat" cmpd="sng">
              <a:noFill/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411" name="Freeform 99"/>
            <p:cNvSpPr>
              <a:spLocks/>
            </p:cNvSpPr>
            <p:nvPr/>
          </p:nvSpPr>
          <p:spPr bwMode="auto">
            <a:xfrm>
              <a:off x="1803" y="2747"/>
              <a:ext cx="1131" cy="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70" y="16"/>
                </a:cxn>
                <a:cxn ang="0">
                  <a:pos x="740" y="2"/>
                </a:cxn>
              </a:cxnLst>
              <a:rect l="0" t="0" r="r" b="b"/>
              <a:pathLst>
                <a:path w="740" h="16">
                  <a:moveTo>
                    <a:pt x="0" y="0"/>
                  </a:moveTo>
                  <a:cubicBezTo>
                    <a:pt x="62" y="2"/>
                    <a:pt x="247" y="16"/>
                    <a:pt x="370" y="16"/>
                  </a:cubicBezTo>
                  <a:cubicBezTo>
                    <a:pt x="493" y="16"/>
                    <a:pt x="663" y="5"/>
                    <a:pt x="740" y="2"/>
                  </a:cubicBezTo>
                </a:path>
              </a:pathLst>
            </a:custGeom>
            <a:gradFill rotWithShape="1">
              <a:gsLst>
                <a:gs pos="0">
                  <a:srgbClr val="66FFFF">
                    <a:alpha val="75999"/>
                  </a:srgbClr>
                </a:gs>
                <a:gs pos="50000">
                  <a:srgbClr val="E1FFFF">
                    <a:alpha val="69000"/>
                  </a:srgbClr>
                </a:gs>
                <a:gs pos="100000">
                  <a:srgbClr val="66FFFF">
                    <a:alpha val="75999"/>
                  </a:srgbClr>
                </a:gs>
              </a:gsLst>
              <a:lin ang="0" scaled="1"/>
            </a:gradFill>
            <a:ln w="9525" cap="flat">
              <a:solidFill>
                <a:srgbClr val="0099FF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3428" name="Arc 116"/>
          <p:cNvSpPr>
            <a:spLocks/>
          </p:cNvSpPr>
          <p:nvPr/>
        </p:nvSpPr>
        <p:spPr bwMode="auto">
          <a:xfrm>
            <a:off x="5286375" y="3616194"/>
            <a:ext cx="633413" cy="70924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63 w 43200"/>
              <a:gd name="T1" fmla="*/ 23250 h 23480"/>
              <a:gd name="T2" fmla="*/ 43118 w 43200"/>
              <a:gd name="T3" fmla="*/ 23480 h 23480"/>
              <a:gd name="T4" fmla="*/ 21600 w 43200"/>
              <a:gd name="T5" fmla="*/ 21600 h 23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3480" fill="none" extrusionOk="0">
                <a:moveTo>
                  <a:pt x="63" y="23249"/>
                </a:moveTo>
                <a:cubicBezTo>
                  <a:pt x="21" y="22700"/>
                  <a:pt x="0" y="22150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227"/>
                  <a:pt x="43172" y="22854"/>
                  <a:pt x="43118" y="23480"/>
                </a:cubicBezTo>
              </a:path>
              <a:path w="43200" h="23480" stroke="0" extrusionOk="0">
                <a:moveTo>
                  <a:pt x="63" y="23249"/>
                </a:moveTo>
                <a:cubicBezTo>
                  <a:pt x="21" y="22700"/>
                  <a:pt x="0" y="22150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227"/>
                  <a:pt x="43172" y="22854"/>
                  <a:pt x="43118" y="23480"/>
                </a:cubicBezTo>
                <a:lnTo>
                  <a:pt x="21600" y="2160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432" name="Arc 120"/>
          <p:cNvSpPr>
            <a:spLocks/>
          </p:cNvSpPr>
          <p:nvPr/>
        </p:nvSpPr>
        <p:spPr bwMode="auto">
          <a:xfrm flipV="1">
            <a:off x="5294313" y="3649261"/>
            <a:ext cx="623887" cy="67771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63 w 43200"/>
              <a:gd name="T1" fmla="*/ 23250 h 23480"/>
              <a:gd name="T2" fmla="*/ 43118 w 43200"/>
              <a:gd name="T3" fmla="*/ 23480 h 23480"/>
              <a:gd name="T4" fmla="*/ 21600 w 43200"/>
              <a:gd name="T5" fmla="*/ 21600 h 23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3480" fill="none" extrusionOk="0">
                <a:moveTo>
                  <a:pt x="63" y="23249"/>
                </a:moveTo>
                <a:cubicBezTo>
                  <a:pt x="21" y="22700"/>
                  <a:pt x="0" y="22150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227"/>
                  <a:pt x="43172" y="22854"/>
                  <a:pt x="43118" y="23480"/>
                </a:cubicBezTo>
              </a:path>
              <a:path w="43200" h="23480" stroke="0" extrusionOk="0">
                <a:moveTo>
                  <a:pt x="63" y="23249"/>
                </a:moveTo>
                <a:cubicBezTo>
                  <a:pt x="21" y="22700"/>
                  <a:pt x="0" y="22150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2227"/>
                  <a:pt x="43172" y="22854"/>
                  <a:pt x="43118" y="23480"/>
                </a:cubicBezTo>
                <a:lnTo>
                  <a:pt x="21600" y="2160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433" name="Freeform 121"/>
          <p:cNvSpPr>
            <a:spLocks/>
          </p:cNvSpPr>
          <p:nvPr/>
        </p:nvSpPr>
        <p:spPr bwMode="auto">
          <a:xfrm>
            <a:off x="5257800" y="3509962"/>
            <a:ext cx="682625" cy="388169"/>
          </a:xfrm>
          <a:custGeom>
            <a:avLst/>
            <a:gdLst/>
            <a:ahLst/>
            <a:cxnLst>
              <a:cxn ang="0">
                <a:pos x="264" y="77"/>
              </a:cxn>
              <a:cxn ang="0">
                <a:pos x="253" y="101"/>
              </a:cxn>
              <a:cxn ang="0">
                <a:pos x="230" y="116"/>
              </a:cxn>
              <a:cxn ang="0">
                <a:pos x="209" y="125"/>
              </a:cxn>
              <a:cxn ang="0">
                <a:pos x="188" y="130"/>
              </a:cxn>
              <a:cxn ang="0">
                <a:pos x="161" y="136"/>
              </a:cxn>
              <a:cxn ang="0">
                <a:pos x="133" y="136"/>
              </a:cxn>
              <a:cxn ang="0">
                <a:pos x="106" y="136"/>
              </a:cxn>
              <a:cxn ang="0">
                <a:pos x="80" y="134"/>
              </a:cxn>
              <a:cxn ang="0">
                <a:pos x="59" y="128"/>
              </a:cxn>
              <a:cxn ang="0">
                <a:pos x="40" y="119"/>
              </a:cxn>
              <a:cxn ang="0">
                <a:pos x="22" y="109"/>
              </a:cxn>
              <a:cxn ang="0">
                <a:pos x="11" y="97"/>
              </a:cxn>
              <a:cxn ang="0">
                <a:pos x="0" y="77"/>
              </a:cxn>
              <a:cxn ang="0">
                <a:pos x="18" y="57"/>
              </a:cxn>
              <a:cxn ang="0">
                <a:pos x="22" y="33"/>
              </a:cxn>
              <a:cxn ang="0">
                <a:pos x="21" y="19"/>
              </a:cxn>
              <a:cxn ang="0">
                <a:pos x="14" y="3"/>
              </a:cxn>
              <a:cxn ang="0">
                <a:pos x="29" y="13"/>
              </a:cxn>
              <a:cxn ang="0">
                <a:pos x="61" y="21"/>
              </a:cxn>
              <a:cxn ang="0">
                <a:pos x="105" y="26"/>
              </a:cxn>
              <a:cxn ang="0">
                <a:pos x="159" y="27"/>
              </a:cxn>
              <a:cxn ang="0">
                <a:pos x="207" y="23"/>
              </a:cxn>
              <a:cxn ang="0">
                <a:pos x="255" y="13"/>
              </a:cxn>
              <a:cxn ang="0">
                <a:pos x="257" y="0"/>
              </a:cxn>
              <a:cxn ang="0">
                <a:pos x="251" y="23"/>
              </a:cxn>
              <a:cxn ang="0">
                <a:pos x="253" y="58"/>
              </a:cxn>
              <a:cxn ang="0">
                <a:pos x="259" y="82"/>
              </a:cxn>
            </a:cxnLst>
            <a:rect l="0" t="0" r="r" b="b"/>
            <a:pathLst>
              <a:path w="264" h="136">
                <a:moveTo>
                  <a:pt x="264" y="77"/>
                </a:moveTo>
                <a:lnTo>
                  <a:pt x="253" y="101"/>
                </a:lnTo>
                <a:lnTo>
                  <a:pt x="230" y="116"/>
                </a:lnTo>
                <a:lnTo>
                  <a:pt x="209" y="125"/>
                </a:lnTo>
                <a:lnTo>
                  <a:pt x="188" y="130"/>
                </a:lnTo>
                <a:lnTo>
                  <a:pt x="161" y="136"/>
                </a:lnTo>
                <a:lnTo>
                  <a:pt x="133" y="136"/>
                </a:lnTo>
                <a:lnTo>
                  <a:pt x="106" y="136"/>
                </a:lnTo>
                <a:lnTo>
                  <a:pt x="80" y="134"/>
                </a:lnTo>
                <a:lnTo>
                  <a:pt x="59" y="128"/>
                </a:lnTo>
                <a:lnTo>
                  <a:pt x="40" y="119"/>
                </a:lnTo>
                <a:lnTo>
                  <a:pt x="22" y="109"/>
                </a:lnTo>
                <a:lnTo>
                  <a:pt x="11" y="97"/>
                </a:lnTo>
                <a:lnTo>
                  <a:pt x="0" y="77"/>
                </a:lnTo>
                <a:lnTo>
                  <a:pt x="18" y="57"/>
                </a:lnTo>
                <a:lnTo>
                  <a:pt x="22" y="33"/>
                </a:lnTo>
                <a:lnTo>
                  <a:pt x="21" y="19"/>
                </a:lnTo>
                <a:lnTo>
                  <a:pt x="14" y="3"/>
                </a:lnTo>
                <a:lnTo>
                  <a:pt x="29" y="13"/>
                </a:lnTo>
                <a:lnTo>
                  <a:pt x="61" y="21"/>
                </a:lnTo>
                <a:lnTo>
                  <a:pt x="105" y="26"/>
                </a:lnTo>
                <a:lnTo>
                  <a:pt x="159" y="27"/>
                </a:lnTo>
                <a:lnTo>
                  <a:pt x="207" y="23"/>
                </a:lnTo>
                <a:lnTo>
                  <a:pt x="255" y="13"/>
                </a:lnTo>
                <a:lnTo>
                  <a:pt x="257" y="0"/>
                </a:lnTo>
                <a:lnTo>
                  <a:pt x="251" y="23"/>
                </a:lnTo>
                <a:lnTo>
                  <a:pt x="253" y="58"/>
                </a:lnTo>
                <a:lnTo>
                  <a:pt x="259" y="82"/>
                </a:lnTo>
              </a:path>
            </a:pathLst>
          </a:custGeom>
          <a:solidFill>
            <a:srgbClr val="B2B2B2">
              <a:alpha val="71001"/>
            </a:srgbClr>
          </a:solidFill>
          <a:ln w="9525" cap="flat" cmpd="sng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13384" name="Group 122"/>
          <p:cNvGrpSpPr>
            <a:grpSpLocks/>
          </p:cNvGrpSpPr>
          <p:nvPr/>
        </p:nvGrpSpPr>
        <p:grpSpPr bwMode="auto">
          <a:xfrm>
            <a:off x="5300427" y="3467281"/>
            <a:ext cx="676275" cy="282118"/>
            <a:chOff x="3144" y="2128"/>
            <a:chExt cx="427" cy="183"/>
          </a:xfrm>
        </p:grpSpPr>
        <p:sp>
          <p:nvSpPr>
            <p:cNvPr id="13435" name="Oval 123"/>
            <p:cNvSpPr>
              <a:spLocks noChangeArrowheads="1"/>
            </p:cNvSpPr>
            <p:nvPr/>
          </p:nvSpPr>
          <p:spPr bwMode="auto">
            <a:xfrm>
              <a:off x="3144" y="2160"/>
              <a:ext cx="427" cy="151"/>
            </a:xfrm>
            <a:prstGeom prst="ellipse">
              <a:avLst/>
            </a:prstGeom>
            <a:solidFill>
              <a:srgbClr val="4D4D4D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436" name="Freeform 124"/>
            <p:cNvSpPr>
              <a:spLocks/>
            </p:cNvSpPr>
            <p:nvPr/>
          </p:nvSpPr>
          <p:spPr bwMode="auto">
            <a:xfrm>
              <a:off x="3229" y="2128"/>
              <a:ext cx="256" cy="96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80" y="0"/>
                </a:cxn>
                <a:cxn ang="0">
                  <a:pos x="288" y="0"/>
                </a:cxn>
                <a:cxn ang="0">
                  <a:pos x="400" y="48"/>
                </a:cxn>
                <a:cxn ang="0">
                  <a:pos x="320" y="48"/>
                </a:cxn>
                <a:cxn ang="0">
                  <a:pos x="0" y="48"/>
                </a:cxn>
              </a:cxnLst>
              <a:rect l="0" t="0" r="r" b="b"/>
              <a:pathLst>
                <a:path w="400" h="48">
                  <a:moveTo>
                    <a:pt x="0" y="48"/>
                  </a:moveTo>
                  <a:lnTo>
                    <a:pt x="80" y="0"/>
                  </a:lnTo>
                  <a:lnTo>
                    <a:pt x="288" y="0"/>
                  </a:lnTo>
                  <a:lnTo>
                    <a:pt x="400" y="48"/>
                  </a:lnTo>
                  <a:lnTo>
                    <a:pt x="320" y="48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rgbClr val="4D4D4D"/>
            </a:solidFill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3437" name="Arc 125"/>
          <p:cNvSpPr>
            <a:spLocks/>
          </p:cNvSpPr>
          <p:nvPr/>
        </p:nvSpPr>
        <p:spPr bwMode="auto">
          <a:xfrm flipV="1">
            <a:off x="5267325" y="3691687"/>
            <a:ext cx="676275" cy="209619"/>
          </a:xfrm>
          <a:custGeom>
            <a:avLst/>
            <a:gdLst>
              <a:gd name="G0" fmla="+- 21600 0 0"/>
              <a:gd name="G1" fmla="+- 21600 0 0"/>
              <a:gd name="G2" fmla="+- 21600 0 0"/>
              <a:gd name="T0" fmla="*/ 831 w 43200"/>
              <a:gd name="T1" fmla="*/ 27534 h 28804"/>
              <a:gd name="T2" fmla="*/ 41963 w 43200"/>
              <a:gd name="T3" fmla="*/ 28804 h 28804"/>
              <a:gd name="T4" fmla="*/ 21600 w 43200"/>
              <a:gd name="T5" fmla="*/ 21600 h 288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28804" fill="none" extrusionOk="0">
                <a:moveTo>
                  <a:pt x="831" y="27533"/>
                </a:moveTo>
                <a:cubicBezTo>
                  <a:pt x="279" y="25604"/>
                  <a:pt x="0" y="23606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4054"/>
                  <a:pt x="42781" y="26490"/>
                  <a:pt x="41963" y="28804"/>
                </a:cubicBezTo>
              </a:path>
              <a:path w="43200" h="28804" stroke="0" extrusionOk="0">
                <a:moveTo>
                  <a:pt x="831" y="27533"/>
                </a:moveTo>
                <a:cubicBezTo>
                  <a:pt x="279" y="25604"/>
                  <a:pt x="0" y="23606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200" y="9670"/>
                  <a:pt x="43200" y="21600"/>
                </a:cubicBezTo>
                <a:cubicBezTo>
                  <a:pt x="43200" y="24054"/>
                  <a:pt x="42781" y="26490"/>
                  <a:pt x="41963" y="28804"/>
                </a:cubicBezTo>
                <a:lnTo>
                  <a:pt x="21600" y="2160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431" name="Freeform 119"/>
          <p:cNvSpPr>
            <a:spLocks/>
          </p:cNvSpPr>
          <p:nvPr/>
        </p:nvSpPr>
        <p:spPr bwMode="auto">
          <a:xfrm>
            <a:off x="3962400" y="3390885"/>
            <a:ext cx="914400" cy="542171"/>
          </a:xfrm>
          <a:custGeom>
            <a:avLst/>
            <a:gdLst/>
            <a:ahLst/>
            <a:cxnLst>
              <a:cxn ang="0">
                <a:pos x="21" y="267"/>
              </a:cxn>
              <a:cxn ang="0">
                <a:pos x="149" y="43"/>
              </a:cxn>
              <a:cxn ang="0">
                <a:pos x="357" y="11"/>
              </a:cxn>
              <a:cxn ang="0">
                <a:pos x="501" y="75"/>
              </a:cxn>
              <a:cxn ang="0">
                <a:pos x="581" y="299"/>
              </a:cxn>
              <a:cxn ang="0">
                <a:pos x="485" y="315"/>
              </a:cxn>
              <a:cxn ang="0">
                <a:pos x="437" y="123"/>
              </a:cxn>
              <a:cxn ang="0">
                <a:pos x="245" y="107"/>
              </a:cxn>
              <a:cxn ang="0">
                <a:pos x="181" y="139"/>
              </a:cxn>
              <a:cxn ang="0">
                <a:pos x="101" y="315"/>
              </a:cxn>
              <a:cxn ang="0">
                <a:pos x="21" y="315"/>
              </a:cxn>
              <a:cxn ang="0">
                <a:pos x="21" y="267"/>
              </a:cxn>
            </a:cxnLst>
            <a:rect l="0" t="0" r="r" b="b"/>
            <a:pathLst>
              <a:path w="584" h="344">
                <a:moveTo>
                  <a:pt x="21" y="267"/>
                </a:moveTo>
                <a:cubicBezTo>
                  <a:pt x="42" y="222"/>
                  <a:pt x="93" y="86"/>
                  <a:pt x="149" y="43"/>
                </a:cubicBezTo>
                <a:cubicBezTo>
                  <a:pt x="205" y="0"/>
                  <a:pt x="298" y="6"/>
                  <a:pt x="357" y="11"/>
                </a:cubicBezTo>
                <a:cubicBezTo>
                  <a:pt x="416" y="16"/>
                  <a:pt x="464" y="27"/>
                  <a:pt x="501" y="75"/>
                </a:cubicBezTo>
                <a:cubicBezTo>
                  <a:pt x="538" y="123"/>
                  <a:pt x="584" y="259"/>
                  <a:pt x="581" y="299"/>
                </a:cubicBezTo>
                <a:cubicBezTo>
                  <a:pt x="578" y="339"/>
                  <a:pt x="509" y="344"/>
                  <a:pt x="485" y="315"/>
                </a:cubicBezTo>
                <a:cubicBezTo>
                  <a:pt x="461" y="286"/>
                  <a:pt x="477" y="158"/>
                  <a:pt x="437" y="123"/>
                </a:cubicBezTo>
                <a:cubicBezTo>
                  <a:pt x="397" y="88"/>
                  <a:pt x="288" y="104"/>
                  <a:pt x="245" y="107"/>
                </a:cubicBezTo>
                <a:cubicBezTo>
                  <a:pt x="202" y="110"/>
                  <a:pt x="205" y="104"/>
                  <a:pt x="181" y="139"/>
                </a:cubicBezTo>
                <a:cubicBezTo>
                  <a:pt x="157" y="174"/>
                  <a:pt x="128" y="286"/>
                  <a:pt x="101" y="315"/>
                </a:cubicBezTo>
                <a:cubicBezTo>
                  <a:pt x="74" y="344"/>
                  <a:pt x="29" y="323"/>
                  <a:pt x="21" y="315"/>
                </a:cubicBezTo>
                <a:cubicBezTo>
                  <a:pt x="13" y="307"/>
                  <a:pt x="0" y="312"/>
                  <a:pt x="21" y="267"/>
                </a:cubicBez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B2B2B2"/>
              </a:gs>
            </a:gsLst>
            <a:path path="rect">
              <a:fillToRect l="50000" t="50000" r="50000" b="50000"/>
            </a:path>
          </a:gra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559" name="Text Box 247"/>
          <p:cNvSpPr txBox="1">
            <a:spLocks noChangeArrowheads="1"/>
          </p:cNvSpPr>
          <p:nvPr/>
        </p:nvSpPr>
        <p:spPr bwMode="auto">
          <a:xfrm>
            <a:off x="7681913" y="4191000"/>
            <a:ext cx="6683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5л</a:t>
            </a:r>
          </a:p>
        </p:txBody>
      </p:sp>
      <p:sp>
        <p:nvSpPr>
          <p:cNvPr id="13573" name="Text Box 261"/>
          <p:cNvSpPr txBox="1">
            <a:spLocks noChangeArrowheads="1"/>
          </p:cNvSpPr>
          <p:nvPr/>
        </p:nvSpPr>
        <p:spPr bwMode="auto">
          <a:xfrm>
            <a:off x="4648200" y="5257800"/>
            <a:ext cx="6683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6л</a:t>
            </a:r>
          </a:p>
        </p:txBody>
      </p:sp>
      <p:sp>
        <p:nvSpPr>
          <p:cNvPr id="13574" name="Text Box 262"/>
          <p:cNvSpPr txBox="1">
            <a:spLocks noChangeArrowheads="1"/>
          </p:cNvSpPr>
          <p:nvPr/>
        </p:nvSpPr>
        <p:spPr bwMode="auto">
          <a:xfrm>
            <a:off x="1752600" y="5029200"/>
            <a:ext cx="6683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6л</a:t>
            </a:r>
          </a:p>
        </p:txBody>
      </p:sp>
      <p:sp>
        <p:nvSpPr>
          <p:cNvPr id="13440" name="Нижний колонтитул 1343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Компьютерный клуб «КОД» Решение логических задач</a:t>
            </a:r>
            <a:endParaRPr lang="ru-RU"/>
          </a:p>
        </p:txBody>
      </p:sp>
      <p:sp>
        <p:nvSpPr>
          <p:cNvPr id="244" name="TextBox 243"/>
          <p:cNvSpPr txBox="1"/>
          <p:nvPr/>
        </p:nvSpPr>
        <p:spPr>
          <a:xfrm>
            <a:off x="2882103" y="2103239"/>
            <a:ext cx="14064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/>
              <a:t>Ответ</a:t>
            </a:r>
            <a:r>
              <a:rPr lang="ru-RU" sz="2400" dirty="0" smtClean="0"/>
              <a:t>:</a:t>
            </a:r>
            <a:endParaRPr lang="ru-RU" sz="2400" dirty="0"/>
          </a:p>
        </p:txBody>
      </p:sp>
      <p:sp>
        <p:nvSpPr>
          <p:cNvPr id="245" name="Заголовок 12379"/>
          <p:cNvSpPr txBox="1">
            <a:spLocks/>
          </p:cNvSpPr>
          <p:nvPr/>
        </p:nvSpPr>
        <p:spPr>
          <a:xfrm>
            <a:off x="228599" y="533400"/>
            <a:ext cx="3551313" cy="9906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 cap="none" spc="0" baseline="0">
                <a:ln w="11430"/>
                <a:solidFill>
                  <a:srgbClr val="FF9966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anose="030F0702030302020204" pitchFamily="66" charset="0"/>
                <a:ea typeface="+mj-ea"/>
                <a:cs typeface="+mj-cs"/>
              </a:defRPr>
            </a:lvl1pPr>
          </a:lstStyle>
          <a:p>
            <a:r>
              <a:rPr lang="ru-RU" dirty="0" smtClean="0"/>
              <a:t>Задача № 5.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7643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400000">
                                      <p:cBhvr>
                                        <p:cTn id="6" dur="2000" fill="hold"/>
                                        <p:tgtEl>
                                          <p:spTgt spid="1338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0.00209 C 0.04583 -0.01759 0.16684 -0.14421 0.27813 -0.1162 C 0.38941 -0.08819 0.58941 0.03264 0.66701 0.17084 C 0.74462 0.30903 0.72743 0.60046 0.7434 0.71343 " pathEditMode="relative" rAng="0" ptsTypes="aaaa">
                                      <p:cBhvr>
                                        <p:cTn id="9" dur="2000" fill="hold"/>
                                        <p:tgtEl>
                                          <p:spTgt spid="133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300" y="28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22222E-6 C 0.10555 -0.02593 0.21111 -0.05185 0.26666 0.02222 C 0.32222 0.0963 0.32777 0.27037 0.33333 0.44444 " pathEditMode="relative" ptsTypes="aaA">
                                      <p:cBhvr>
                                        <p:cTn id="12" dur="2000" fill="hold"/>
                                        <p:tgtEl>
                                          <p:spTgt spid="133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9" dur="500"/>
                                        <p:tgtEl>
                                          <p:spTgt spid="133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3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6" dur="500"/>
                                        <p:tgtEl>
                                          <p:spTgt spid="133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3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3" dur="500"/>
                                        <p:tgtEl>
                                          <p:spTgt spid="133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3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0" dur="500"/>
                                        <p:tgtEl>
                                          <p:spTgt spid="133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3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47" dur="5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55" dur="500"/>
                                        <p:tgtEl>
                                          <p:spTgt spid="133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2" dur="500"/>
                                        <p:tgtEl>
                                          <p:spTgt spid="13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9" dur="500"/>
                                        <p:tgtEl>
                                          <p:spTgt spid="133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500"/>
                            </p:stCondLst>
                            <p:childTnLst>
                              <p:par>
                                <p:cTn id="7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76" dur="500"/>
                                        <p:tgtEl>
                                          <p:spTgt spid="13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000"/>
                            </p:stCondLst>
                            <p:childTnLst>
                              <p:par>
                                <p:cTn id="7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83" dur="500"/>
                                        <p:tgtEl>
                                          <p:spTgt spid="133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13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1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13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8" dur="500"/>
                                        <p:tgtEl>
                                          <p:spTgt spid="133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00"/>
                            </p:stCondLst>
                            <p:childTnLst>
                              <p:par>
                                <p:cTn id="10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13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05" dur="500"/>
                                        <p:tgtEl>
                                          <p:spTgt spid="133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500"/>
                            </p:stCondLst>
                            <p:childTnLst>
                              <p:par>
                                <p:cTn id="10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13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12" dur="500"/>
                                        <p:tgtEl>
                                          <p:spTgt spid="133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1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13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19" dur="500"/>
                                        <p:tgtEl>
                                          <p:spTgt spid="133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24" dur="500"/>
                                        <p:tgtEl>
                                          <p:spTgt spid="133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500"/>
                            </p:stCondLst>
                            <p:childTnLst>
                              <p:par>
                                <p:cTn id="130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31" dur="500"/>
                                        <p:tgtEl>
                                          <p:spTgt spid="13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1000"/>
                            </p:stCondLst>
                            <p:childTnLst>
                              <p:par>
                                <p:cTn id="137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38" dur="500"/>
                                        <p:tgtEl>
                                          <p:spTgt spid="133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4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45" dur="500"/>
                                        <p:tgtEl>
                                          <p:spTgt spid="13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5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500"/>
                                        <p:tgtEl>
                                          <p:spTgt spid="13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500"/>
                            </p:stCondLst>
                            <p:childTnLst>
                              <p:par>
                                <p:cTn id="159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6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4" dur="500"/>
                                        <p:tgtEl>
                                          <p:spTgt spid="13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6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1" dur="500"/>
                                        <p:tgtEl>
                                          <p:spTgt spid="13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1500"/>
                            </p:stCondLst>
                            <p:childTnLst>
                              <p:par>
                                <p:cTn id="173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7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8" dur="500"/>
                                        <p:tgtEl>
                                          <p:spTgt spid="13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2000"/>
                            </p:stCondLst>
                            <p:childTnLst>
                              <p:par>
                                <p:cTn id="180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8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5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2500"/>
                            </p:stCondLst>
                            <p:childTnLst>
                              <p:par>
                                <p:cTn id="187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8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2" dur="5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3000"/>
                            </p:stCondLst>
                            <p:childTnLst>
                              <p:par>
                                <p:cTn id="194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9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9" dur="500"/>
                                        <p:tgtEl>
                                          <p:spTgt spid="13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3500"/>
                            </p:stCondLst>
                            <p:childTnLst>
                              <p:par>
                                <p:cTn id="201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0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6" dur="500"/>
                                        <p:tgtEl>
                                          <p:spTgt spid="13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4000"/>
                            </p:stCondLst>
                            <p:childTnLst>
                              <p:par>
                                <p:cTn id="208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0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3" dur="500"/>
                                        <p:tgtEl>
                                          <p:spTgt spid="13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17" dur="500"/>
                                        <p:tgtEl>
                                          <p:spTgt spid="133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6" dur="500"/>
                                        <p:tgtEl>
                                          <p:spTgt spid="13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28" dur="500"/>
                                        <p:tgtEl>
                                          <p:spTgt spid="133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>
                            <p:stCondLst>
                              <p:cond delay="500"/>
                            </p:stCondLst>
                            <p:childTnLst>
                              <p:par>
                                <p:cTn id="23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3" dur="500"/>
                                        <p:tgtEl>
                                          <p:spTgt spid="13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35" dur="500"/>
                                        <p:tgtEl>
                                          <p:spTgt spid="133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7" fill="hold">
                            <p:stCondLst>
                              <p:cond delay="1000"/>
                            </p:stCondLst>
                            <p:childTnLst>
                              <p:par>
                                <p:cTn id="23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0" dur="500"/>
                                        <p:tgtEl>
                                          <p:spTgt spid="13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1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42" dur="500"/>
                                        <p:tgtEl>
                                          <p:spTgt spid="133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>
                            <p:stCondLst>
                              <p:cond delay="1500"/>
                            </p:stCondLst>
                            <p:childTnLst>
                              <p:par>
                                <p:cTn id="24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7" dur="500"/>
                                        <p:tgtEl>
                                          <p:spTgt spid="13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8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49" dur="5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>
                            <p:stCondLst>
                              <p:cond delay="2000"/>
                            </p:stCondLst>
                            <p:childTnLst>
                              <p:par>
                                <p:cTn id="25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4" dur="500"/>
                                        <p:tgtEl>
                                          <p:spTgt spid="13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5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56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8" fill="hold">
                            <p:stCondLst>
                              <p:cond delay="2500"/>
                            </p:stCondLst>
                            <p:childTnLst>
                              <p:par>
                                <p:cTn id="25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5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5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5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57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5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57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5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57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5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57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57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78" dur="500"/>
                                        <p:tgtEl>
                                          <p:spTgt spid="133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>
                            <p:stCondLst>
                              <p:cond delay="500"/>
                            </p:stCondLst>
                            <p:childTnLst>
                              <p:par>
                                <p:cTn id="284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85" dur="500"/>
                                        <p:tgtEl>
                                          <p:spTgt spid="13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0" fill="hold">
                            <p:stCondLst>
                              <p:cond delay="1000"/>
                            </p:stCondLst>
                            <p:childTnLst>
                              <p:par>
                                <p:cTn id="291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92" dur="500"/>
                                        <p:tgtEl>
                                          <p:spTgt spid="133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7" fill="hold">
                            <p:stCondLst>
                              <p:cond delay="1500"/>
                            </p:stCondLst>
                            <p:childTnLst>
                              <p:par>
                                <p:cTn id="298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99" dur="500"/>
                                        <p:tgtEl>
                                          <p:spTgt spid="13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4" fill="hold">
                            <p:stCondLst>
                              <p:cond delay="2000"/>
                            </p:stCondLst>
                            <p:childTnLst>
                              <p:par>
                                <p:cTn id="305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06" dur="500"/>
                                        <p:tgtEl>
                                          <p:spTgt spid="133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1" fill="hold">
                            <p:stCondLst>
                              <p:cond delay="2500"/>
                            </p:stCondLst>
                            <p:childTnLst>
                              <p:par>
                                <p:cTn id="31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5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5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5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57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5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57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5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57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5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57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57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8" fill="hold">
                      <p:stCondLst>
                        <p:cond delay="indefinite"/>
                      </p:stCondLst>
                      <p:childTnLst>
                        <p:par>
                          <p:cTn id="329" fill="hold">
                            <p:stCondLst>
                              <p:cond delay="0"/>
                            </p:stCondLst>
                            <p:childTnLst>
                              <p:par>
                                <p:cTn id="3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2" fill="hold">
                      <p:stCondLst>
                        <p:cond delay="indefinite"/>
                      </p:stCondLst>
                      <p:childTnLst>
                        <p:par>
                          <p:cTn id="333" fill="hold">
                            <p:stCondLst>
                              <p:cond delay="0"/>
                            </p:stCondLst>
                            <p:childTnLst>
                              <p:par>
                                <p:cTn id="33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89" grpId="0" animBg="1"/>
      <p:bldP spid="13573" grpId="0"/>
      <p:bldP spid="13574" grpId="0"/>
      <p:bldP spid="244" grpId="0"/>
      <p:bldP spid="244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1" name="Rectangle 25"/>
          <p:cNvSpPr>
            <a:spLocks noChangeArrowheads="1"/>
          </p:cNvSpPr>
          <p:nvPr/>
        </p:nvSpPr>
        <p:spPr bwMode="auto">
          <a:xfrm>
            <a:off x="269001" y="909301"/>
            <a:ext cx="86106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 sz="2800" dirty="0" smtClean="0"/>
              <a:t>В следующих задачах мы рассмотрим задачи на переливание, в которых используется два сосуда. В нашем распоряжении водопроводный кран и раковина, куда можно сливать воду. </a:t>
            </a:r>
            <a:r>
              <a:rPr lang="ru-RU" sz="2800" dirty="0"/>
              <a:t>Воду берут из водопроводного крана. </a:t>
            </a: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Компьютерный клуб «КОД» Решение логических задач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7594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Од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533</TotalTime>
  <Words>1226</Words>
  <Application>Microsoft Office PowerPoint</Application>
  <PresentationFormat>Экран (4:3)</PresentationFormat>
  <Paragraphs>187</Paragraphs>
  <Slides>18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3" baseType="lpstr">
      <vt:lpstr>Arial</vt:lpstr>
      <vt:lpstr>Bookman Old Style</vt:lpstr>
      <vt:lpstr>Calibri</vt:lpstr>
      <vt:lpstr>Comic Sans MS</vt:lpstr>
      <vt:lpstr>КОд</vt:lpstr>
      <vt:lpstr>Задачи на переливания</vt:lpstr>
      <vt:lpstr>Задачи на переливание</vt:lpstr>
      <vt:lpstr>Презентация PowerPoint</vt:lpstr>
      <vt:lpstr>Задача № 1.</vt:lpstr>
      <vt:lpstr>Задача № 2.</vt:lpstr>
      <vt:lpstr>Задача № 3.</vt:lpstr>
      <vt:lpstr>Задача № 4. </vt:lpstr>
      <vt:lpstr>Презентация PowerPoint</vt:lpstr>
      <vt:lpstr>Презентация PowerPoint</vt:lpstr>
      <vt:lpstr>Задача № 6.</vt:lpstr>
      <vt:lpstr>Задача № 7.</vt:lpstr>
      <vt:lpstr>Задача № 8.</vt:lpstr>
      <vt:lpstr>Задача № 9.</vt:lpstr>
      <vt:lpstr>Задача № 10.</vt:lpstr>
      <vt:lpstr>Домашнее задание</vt:lpstr>
      <vt:lpstr>Задачи на дом:</vt:lpstr>
      <vt:lpstr>Ответы к домашней работе:</vt:lpstr>
      <vt:lpstr>Интернет-ресурсы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Задачи на переливания</dc:title>
  <dc:creator>zueva.iv</dc:creator>
  <cp:lastModifiedBy>Ирина Владимировна</cp:lastModifiedBy>
  <cp:revision>35</cp:revision>
  <dcterms:created xsi:type="dcterms:W3CDTF">2018-03-07T13:04:57Z</dcterms:created>
  <dcterms:modified xsi:type="dcterms:W3CDTF">2021-10-22T05:57:14Z</dcterms:modified>
</cp:coreProperties>
</file>