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45" autoAdjust="0"/>
  </p:normalViewPr>
  <p:slideViewPr>
    <p:cSldViewPr>
      <p:cViewPr varScale="1">
        <p:scale>
          <a:sx n="111" d="100"/>
          <a:sy n="111" d="100"/>
        </p:scale>
        <p:origin x="16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5576-AEC5-43EA-AFBC-2BBB848CEC5A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0E48-6551-4C1B-BFE9-4BE6F3F72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179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310EE-8BED-46FD-A7D3-39377B74D57A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DAE1-94C7-4011-A175-EC7063624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0908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DAE1-94C7-4011-A175-EC7063624A1C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3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5544" y="6519136"/>
            <a:ext cx="1018456" cy="32918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8382ED38-D6A1-483F-ABD0-5BA0ECD4FCFD}" type="datetime1">
              <a:rPr lang="ru-RU" smtClean="0"/>
              <a:t>03.09.2023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Компьютерный клуб «КОД»</a:t>
            </a:r>
            <a:br>
              <a:rPr lang="ru-RU" dirty="0" smtClean="0"/>
            </a:br>
            <a:r>
              <a:rPr lang="ru-RU" dirty="0" smtClean="0"/>
              <a:t>Решение логических задач</a:t>
            </a:r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3810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classicstogo.nl/files/2016/02/kinderklassiek-angst-rh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100000" l="23831" r="71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-551" r="28829"/>
          <a:stretch/>
        </p:blipFill>
        <p:spPr bwMode="auto">
          <a:xfrm>
            <a:off x="8534399" y="-1"/>
            <a:ext cx="587747" cy="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gohammond.com/wp-content/uploads/featured_images/123116-1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5" b="98095" l="7750" r="92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3" t="7897" r="13986"/>
          <a:stretch/>
        </p:blipFill>
        <p:spPr bwMode="auto">
          <a:xfrm rot="20686626">
            <a:off x="4651370" y="3847470"/>
            <a:ext cx="4104922" cy="27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9C6-5A7C-4BEF-ABEA-D4E030640A42}" type="datetime1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67A-76FC-4C72-BAF6-38E15A8B1D9B}" type="datetime1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B8F0-A2D9-4763-8403-B532BF3F4B46}" type="datetime1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ru-RU" smtClean="0"/>
              <a:t>Компьютерный клуб «КОД» Решение логических задач</a:t>
            </a:r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2722-94EA-426B-A8D0-FE537DAAB791}" type="datetime1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7BDD-29BD-4D0D-AB27-D828EC31F33E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3CC2-2073-4C8D-AB03-2BA11B3B9427}" type="datetime1">
              <a:rPr lang="ru-RU" smtClean="0"/>
              <a:t>03.09.2023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5347-08D3-4794-837D-A5BA1A2535E4}" type="datetime1">
              <a:rPr lang="ru-RU" smtClean="0"/>
              <a:t>03.09.2023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BD2D-891C-4B5B-9882-CC78ABD6C617}" type="datetime1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993-996F-44D5-B46F-3F12F5ABEA6D}" type="datetime1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DFF7F466-9817-454B-B5BB-8E7F53B41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997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5544" y="5902"/>
            <a:ext cx="101845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7C73DA-28F0-4B5E-892C-3B913A647224}" type="datetime1">
              <a:rPr lang="ru-RU" smtClean="0"/>
              <a:t>03.09.2023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0924"/>
            <a:ext cx="574941" cy="6206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18288"/>
            <a:ext cx="5924128" cy="581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Компьютерный клуб «КОД» Решение логических задач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 baseline="0">
          <a:ln w="11430"/>
          <a:solidFill>
            <a:srgbClr val="FF9966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Логические загадки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gohammond.com/wp-content/uploads/featured_images/123116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5" b="98095" l="7750" r="92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3" t="7897" r="13986"/>
          <a:stretch/>
        </p:blipFill>
        <p:spPr bwMode="auto">
          <a:xfrm rot="20686626">
            <a:off x="4651370" y="3847470"/>
            <a:ext cx="4104922" cy="27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A80-5703-4A43-8C1C-5FE364FD8BB5}" type="datetime1">
              <a:rPr lang="ru-RU" smtClean="0"/>
              <a:t>03.09.2023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</a:t>
            </a:r>
            <a:br>
              <a:rPr lang="ru-RU" smtClean="0"/>
            </a:br>
            <a:r>
              <a:rPr lang="ru-RU" smtClean="0"/>
              <a:t>Решение логических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9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226" y="1551002"/>
            <a:ext cx="848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сидите в самолёте, впереди вас лошадь, сзади автомобиль. Где Вы находитесь?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9.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48418" y="335699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tx2"/>
                </a:solidFill>
              </a:rPr>
              <a:t>На карусели </a:t>
            </a:r>
          </a:p>
        </p:txBody>
      </p:sp>
      <p:pic>
        <p:nvPicPr>
          <p:cNvPr id="7170" name="Picture 2" descr="https://rabotakurgan.ru/uploads/1d123dafx5b113e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1544"/>
            <a:ext cx="3933800" cy="39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226" y="1551002"/>
            <a:ext cx="848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нотами можно измерить расстояние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10.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29999" y="382253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tx2"/>
                </a:solidFill>
              </a:rPr>
              <a:t>Ми-Ля-Ми</a:t>
            </a:r>
            <a:endParaRPr lang="ru-RU" sz="7200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s://gas-kvas.com/uploads/posts/2023-01/1673471484_gas-kvas-com-p-detskii-risunok-noti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744416" cy="264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226" y="1551002"/>
            <a:ext cx="848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вокруг Земли спутник делает за 1 час 40 минут, а другой за 100 минут. Как такое может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11.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822530"/>
            <a:ext cx="914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</a:rPr>
              <a:t>1 </a:t>
            </a:r>
            <a:r>
              <a:rPr lang="ru-RU" sz="5400" dirty="0">
                <a:solidFill>
                  <a:schemeClr val="tx2"/>
                </a:solidFill>
              </a:rPr>
              <a:t>час </a:t>
            </a:r>
            <a:r>
              <a:rPr lang="ru-RU" sz="5400" dirty="0" smtClean="0">
                <a:solidFill>
                  <a:schemeClr val="tx2"/>
                </a:solidFill>
              </a:rPr>
              <a:t>40 </a:t>
            </a:r>
            <a:r>
              <a:rPr lang="ru-RU" sz="5400" dirty="0">
                <a:solidFill>
                  <a:schemeClr val="tx2"/>
                </a:solidFill>
              </a:rPr>
              <a:t>минут </a:t>
            </a:r>
            <a:r>
              <a:rPr lang="ru-RU" sz="5400" dirty="0" smtClean="0">
                <a:solidFill>
                  <a:schemeClr val="tx2"/>
                </a:solidFill>
              </a:rPr>
              <a:t> = 100 минут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226" y="1551002"/>
            <a:ext cx="848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месяце болтливая Светочка говорит меньше всего?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12.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80528" y="3284984"/>
            <a:ext cx="9142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</a:rPr>
              <a:t>В </a:t>
            </a:r>
            <a:r>
              <a:rPr lang="ru-RU" sz="5400" dirty="0">
                <a:solidFill>
                  <a:schemeClr val="tx2"/>
                </a:solidFill>
              </a:rPr>
              <a:t>феврале </a:t>
            </a:r>
            <a:r>
              <a:rPr lang="ru-RU" sz="5400" dirty="0" smtClean="0">
                <a:solidFill>
                  <a:schemeClr val="tx2"/>
                </a:solidFill>
              </a:rPr>
              <a:t>- </a:t>
            </a:r>
            <a:r>
              <a:rPr lang="ru-RU" sz="5400" dirty="0">
                <a:solidFill>
                  <a:schemeClr val="tx2"/>
                </a:solidFill>
              </a:rPr>
              <a:t>самом коротком </a:t>
            </a:r>
            <a:r>
              <a:rPr lang="ru-RU" sz="5400" dirty="0" smtClean="0">
                <a:solidFill>
                  <a:schemeClr val="tx2"/>
                </a:solidFill>
              </a:rPr>
              <a:t>месяце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10244" name="Picture 4" descr="https://grizly.club/uploads/posts/2023-02/1675350673_grizly-club-p-molodtsi-klipa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852936"/>
            <a:ext cx="5991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41164" y="1743178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/>
              <a:t>Чем оканчиваются день и ночь?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1. День и ночь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C55D-641D-4FE4-BE33-0ED03D5D1AE7}" type="datetime1">
              <a:rPr lang="ru-RU" smtClean="0"/>
              <a:t>03.09.2023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67944" y="3356992"/>
            <a:ext cx="2808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chemeClr val="tx2"/>
                </a:solidFill>
              </a:rPr>
              <a:t>Ь</a:t>
            </a:r>
            <a:endParaRPr lang="ru-RU" sz="1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8124" y="1772816"/>
            <a:ext cx="85543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/>
              <a:t>Что принадлежит вам, однако другие им пользуются чаще, чем вы?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2. 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BBA3-FD3A-4F31-B210-2CC46C25D0AC}" type="datetime1">
              <a:rPr lang="ru-RU" smtClean="0"/>
              <a:t>03.09.2023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67744" y="3645024"/>
            <a:ext cx="5112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chemeClr val="tx2"/>
                </a:solidFill>
              </a:rPr>
              <a:t>ИМЯ</a:t>
            </a:r>
            <a:endParaRPr lang="ru-RU" sz="1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" y="1892538"/>
            <a:ext cx="84810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— одно, у коровы — два, у ястреба – ни одного. Что это?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3. 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5C0F-855A-4B04-841D-88F7C8451271}" type="datetime1">
              <a:rPr lang="ru-RU" smtClean="0"/>
              <a:t>03.09.2023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Компьютерный клуб «КОД» Решение логических задач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573016"/>
            <a:ext cx="8003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dirty="0" smtClean="0">
                <a:solidFill>
                  <a:schemeClr val="tx2"/>
                </a:solidFill>
              </a:rPr>
              <a:t>Буква О</a:t>
            </a:r>
            <a:endParaRPr lang="ru-RU" sz="1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" y="2107982"/>
            <a:ext cx="8481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будет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4. 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5C0F-855A-4B04-841D-88F7C8451271}" type="datetime1">
              <a:rPr lang="ru-RU" smtClean="0"/>
              <a:t>03.09.2023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Компьютерный клуб «КОД» Решение логических задач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25452" y="3573016"/>
            <a:ext cx="5112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tx2"/>
                </a:solidFill>
              </a:rPr>
              <a:t>6</a:t>
            </a:r>
            <a:endParaRPr lang="ru-RU" sz="13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3065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петух назвать себя птицей?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5.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7E6F-9927-41A1-B401-090C881BD442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2050" name="Picture 2" descr="https://kartinkin.net/uploads/posts/2022-12/1671733433_kartinkin-net-p-kartinki-petukha-dlya-detei-pinteres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2" y="2852936"/>
            <a:ext cx="2722546" cy="32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7864" y="3263659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tx2"/>
                </a:solidFill>
              </a:rPr>
              <a:t>Нет, </a:t>
            </a:r>
            <a:r>
              <a:rPr lang="ru-RU" sz="7200" dirty="0" smtClean="0">
                <a:solidFill>
                  <a:schemeClr val="tx2"/>
                </a:solidFill>
              </a:rPr>
              <a:t/>
            </a:r>
            <a:br>
              <a:rPr lang="ru-RU" sz="72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>он </a:t>
            </a:r>
            <a:r>
              <a:rPr lang="ru-RU" sz="4800" dirty="0">
                <a:solidFill>
                  <a:schemeClr val="tx2"/>
                </a:solidFill>
              </a:rPr>
              <a:t>не умеет говорить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822375"/>
            <a:ext cx="848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войдёт в самую большую кастрюлю?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6.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pic>
        <p:nvPicPr>
          <p:cNvPr id="3074" name="Picture 2" descr="https://klike.net/uploads/posts/2023-01/1674737349_3-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920481" cy="3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48418" y="335699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tx2"/>
                </a:solidFill>
              </a:rPr>
              <a:t>Её </a:t>
            </a:r>
            <a:br>
              <a:rPr lang="ru-RU" sz="7200" dirty="0" smtClean="0">
                <a:solidFill>
                  <a:schemeClr val="tx2"/>
                </a:solidFill>
              </a:rPr>
            </a:br>
            <a:r>
              <a:rPr lang="ru-RU" sz="7200" dirty="0" smtClean="0">
                <a:solidFill>
                  <a:schemeClr val="tx2"/>
                </a:solidFill>
              </a:rPr>
              <a:t>крышка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226" y="1551002"/>
            <a:ext cx="848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бросают, когда нуждаются в этом, и поднимают, когда в этом нет нужды?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7.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48418" y="335699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tx2"/>
                </a:solidFill>
              </a:rPr>
              <a:t>Якорь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apik.pro/uploads/posts/2021-12/1639236414_43-papik-pro-p-klipart-yakor-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53148"/>
            <a:ext cx="5040560" cy="40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226" y="1551002"/>
            <a:ext cx="848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путешествовать по свету, оставаясь в одном и том же углу?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№ 8.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8E99-14F7-4898-8B97-A0CFC9B00876}" type="datetime1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Компьютерный клуб «КОД» Решение логических задач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48418" y="335699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tx2"/>
                </a:solidFill>
              </a:rPr>
              <a:t>Почтовая марка</a:t>
            </a:r>
            <a:endParaRPr lang="ru-RU" sz="7200" dirty="0">
              <a:solidFill>
                <a:schemeClr val="tx2"/>
              </a:solidFill>
            </a:endParaRPr>
          </a:p>
        </p:txBody>
      </p:sp>
      <p:pic>
        <p:nvPicPr>
          <p:cNvPr id="5124" name="Picture 4" descr="https://pngimg.com/uploads/postage_stamp/postage_stamp_PNG889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" y="3325943"/>
            <a:ext cx="3268321" cy="21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КОд</Template>
  <TotalTime>88</TotalTime>
  <Words>362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Ясность</vt:lpstr>
      <vt:lpstr>Логические загадки</vt:lpstr>
      <vt:lpstr>Загадка № 1. День и ночь</vt:lpstr>
      <vt:lpstr>Загадка № 2. </vt:lpstr>
      <vt:lpstr>Загадка № 3. </vt:lpstr>
      <vt:lpstr>Загадка № 4. </vt:lpstr>
      <vt:lpstr>Загадка № 5. </vt:lpstr>
      <vt:lpstr>Загадка № 6.</vt:lpstr>
      <vt:lpstr>Загадка № 7.</vt:lpstr>
      <vt:lpstr>Загадка № 8.</vt:lpstr>
      <vt:lpstr>Загадка № 9.</vt:lpstr>
      <vt:lpstr>Загадка № 10.</vt:lpstr>
      <vt:lpstr>Загадка № 11.</vt:lpstr>
      <vt:lpstr>Загадка № 12.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разные виды Текстовых Задач</dc:title>
  <dc:creator>Зуева Ирина Владимировна</dc:creator>
  <cp:lastModifiedBy>Ирина</cp:lastModifiedBy>
  <cp:revision>12</cp:revision>
  <dcterms:created xsi:type="dcterms:W3CDTF">2018-04-18T08:19:07Z</dcterms:created>
  <dcterms:modified xsi:type="dcterms:W3CDTF">2023-09-03T12:40:51Z</dcterms:modified>
</cp:coreProperties>
</file>